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notesMasterIdLst>
    <p:notesMasterId r:id="rId20"/>
  </p:notesMasterIdLst>
  <p:sldIdLst>
    <p:sldId id="256" r:id="rId4"/>
    <p:sldId id="261" r:id="rId5"/>
    <p:sldId id="264" r:id="rId6"/>
    <p:sldId id="268" r:id="rId7"/>
    <p:sldId id="265" r:id="rId8"/>
    <p:sldId id="299" r:id="rId9"/>
    <p:sldId id="300" r:id="rId10"/>
    <p:sldId id="309" r:id="rId11"/>
    <p:sldId id="310" r:id="rId12"/>
    <p:sldId id="302" r:id="rId13"/>
    <p:sldId id="311" r:id="rId14"/>
    <p:sldId id="307" r:id="rId15"/>
    <p:sldId id="274" r:id="rId16"/>
    <p:sldId id="288" r:id="rId17"/>
    <p:sldId id="272" r:id="rId18"/>
    <p:sldId id="262" r:id="rId19"/>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2" autoAdjust="0"/>
    <p:restoredTop sz="95768" autoAdjust="0"/>
  </p:normalViewPr>
  <p:slideViewPr>
    <p:cSldViewPr>
      <p:cViewPr varScale="1">
        <p:scale>
          <a:sx n="146" d="100"/>
          <a:sy n="146" d="100"/>
        </p:scale>
        <p:origin x="184" y="192"/>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34BFE-F7FA-A941-9F62-8BDF0CEEBB13}" type="datetimeFigureOut">
              <a:rPr lang="en-US" smtClean="0"/>
              <a:t>6/10/20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8AF80-C9F4-B34E-90E7-7DF577FDE4A8}" type="slidenum">
              <a:rPr lang="en-US" smtClean="0"/>
              <a:t>‹#›</a:t>
            </a:fld>
            <a:endParaRPr lang="en-US"/>
          </a:p>
        </p:txBody>
      </p:sp>
    </p:spTree>
    <p:extLst>
      <p:ext uri="{BB962C8B-B14F-4D97-AF65-F5344CB8AC3E}">
        <p14:creationId xmlns:p14="http://schemas.microsoft.com/office/powerpoint/2010/main" val="3178626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851920" y="1794902"/>
            <a:ext cx="5292080" cy="1080121"/>
          </a:xfrm>
          <a:prstGeom prst="rect">
            <a:avLst/>
          </a:prstGeom>
        </p:spPr>
        <p:txBody>
          <a:bodyPr anchor="ctr"/>
          <a:lstStyle>
            <a:lvl1pPr marL="0" indent="0" algn="l">
              <a:lnSpc>
                <a:spcPct val="100000"/>
              </a:lnSpc>
              <a:buNone/>
              <a:defRPr b="0" baseline="0">
                <a:solidFill>
                  <a:schemeClr val="bg1"/>
                </a:solidFill>
                <a:latin typeface="+mj-lt"/>
                <a:cs typeface="Arial" pitchFamily="34" charset="0"/>
              </a:defRPr>
            </a:lvl1pPr>
          </a:lstStyle>
          <a:p>
            <a:r>
              <a:rPr lang="en-US" altLang="ko-KR" dirty="0">
                <a:ea typeface="맑은 고딕" pitchFamily="50" charset="-127"/>
              </a:rPr>
              <a:t>FREE </a:t>
            </a:r>
          </a:p>
          <a:p>
            <a:r>
              <a:rPr lang="en-US" altLang="ko-KR" dirty="0">
                <a:ea typeface="맑은 고딕" pitchFamily="50" charset="-127"/>
              </a:rPr>
              <a:t>PPT TEMPLATES</a:t>
            </a:r>
            <a:endParaRPr lang="en-US" altLang="ko-KR" dirty="0"/>
          </a:p>
        </p:txBody>
      </p:sp>
      <p:sp>
        <p:nvSpPr>
          <p:cNvPr id="11" name="Text Placeholder 9"/>
          <p:cNvSpPr>
            <a:spLocks noGrp="1"/>
          </p:cNvSpPr>
          <p:nvPr>
            <p:ph type="body" sz="quarter" idx="11" hasCustomPrompt="1"/>
          </p:nvPr>
        </p:nvSpPr>
        <p:spPr>
          <a:xfrm>
            <a:off x="3851772" y="2947030"/>
            <a:ext cx="5292080" cy="488816"/>
          </a:xfrm>
          <a:prstGeom prst="rect">
            <a:avLst/>
          </a:prstGeom>
        </p:spPr>
        <p:txBody>
          <a:bodyPr anchor="ctr"/>
          <a:lstStyle>
            <a:lvl1pPr marL="0" indent="0" algn="l">
              <a:buNone/>
              <a:defRPr sz="1400" b="0" baseline="0">
                <a:solidFill>
                  <a:schemeClr val="bg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1026" name="Picture 2" descr="E:\002-KIMS BUSINESS\007-02-Fullslidesppt-Contents\20161228\02-edu\bulb-item.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2640" y="657349"/>
            <a:ext cx="1765300" cy="391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3311860" y="737642"/>
            <a:ext cx="2520280" cy="252028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62351" y="1139211"/>
            <a:ext cx="819298" cy="181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477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2050"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flipH="1">
            <a:off x="4155985" y="1156325"/>
            <a:ext cx="816788" cy="18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23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9484" y="938231"/>
            <a:ext cx="1584176" cy="35159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002-KIMS BUSINESS\007-02-Fullslidesppt-Contents\20161228\02-edu\bulb-item.pn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r="50000"/>
          <a:stretch/>
        </p:blipFill>
        <p:spPr bwMode="auto">
          <a:xfrm>
            <a:off x="789484" y="938231"/>
            <a:ext cx="792088" cy="3515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074" name="Picture 2" descr="E:\002-KIMS BUSINESS\007-02-Fullslidesppt-Contents\20161228\02-edu\bulb-item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16735" y="2931790"/>
            <a:ext cx="945499" cy="2098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accent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Picture 2" descr="E:\002-KIMS BUSINESS\007-02-Fullslidesppt-Contents\20161228\02-edu\bulb-item.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08057" y="3010192"/>
            <a:ext cx="351128" cy="7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 id="2147483674" r:id="rId17"/>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571868" y="1785932"/>
            <a:ext cx="5292080" cy="1080121"/>
          </a:xfrm>
        </p:spPr>
        <p:txBody>
          <a:bodyPr/>
          <a:lstStyle/>
          <a:p>
            <a:r>
              <a:rPr lang="id-ID" altLang="ko-KR" dirty="0">
                <a:ea typeface="맑은 고딕" pitchFamily="50" charset="-127"/>
              </a:rPr>
              <a:t>Strategi Pembelajaran melalui Daring &amp; Luring di Masa Pandemi Covid-19</a:t>
            </a:r>
            <a:endParaRPr lang="en-US" altLang="ko-KR" dirty="0">
              <a:ea typeface="맑은 고딕" pitchFamily="50" charset="-127"/>
            </a:endParaRPr>
          </a:p>
        </p:txBody>
      </p:sp>
      <p:sp>
        <p:nvSpPr>
          <p:cNvPr id="4" name="Text Placeholder 3"/>
          <p:cNvSpPr>
            <a:spLocks noGrp="1"/>
          </p:cNvSpPr>
          <p:nvPr>
            <p:ph type="body" sz="quarter" idx="11"/>
          </p:nvPr>
        </p:nvSpPr>
        <p:spPr>
          <a:xfrm>
            <a:off x="3643306" y="3286130"/>
            <a:ext cx="5292080" cy="488816"/>
          </a:xfrm>
        </p:spPr>
        <p:txBody>
          <a:bodyPr/>
          <a:lstStyle/>
          <a:p>
            <a:pPr>
              <a:spcBef>
                <a:spcPts val="0"/>
              </a:spcBef>
              <a:defRPr/>
            </a:pPr>
            <a:r>
              <a:rPr lang="id-ID" altLang="ko-KR" b="1" dirty="0"/>
              <a:t>Oleh:</a:t>
            </a:r>
          </a:p>
          <a:p>
            <a:pPr>
              <a:spcBef>
                <a:spcPts val="0"/>
              </a:spcBef>
              <a:defRPr/>
            </a:pPr>
            <a:r>
              <a:rPr lang="id-ID" altLang="ko-KR" b="1" dirty="0"/>
              <a:t>Dr. R. Bambang Aryan Soekisno, M.Pd.</a:t>
            </a:r>
          </a:p>
          <a:p>
            <a:pPr>
              <a:spcBef>
                <a:spcPts val="0"/>
              </a:spcBef>
              <a:defRPr/>
            </a:pPr>
            <a:r>
              <a:rPr lang="id-ID" altLang="ko-KR" b="1" dirty="0"/>
              <a:t>Kepala SMAN 1 Kota Bogor</a:t>
            </a:r>
            <a:endParaRPr lang="en-US" altLang="ko-KR" b="1" dirty="0"/>
          </a:p>
        </p:txBody>
      </p:sp>
    </p:spTree>
    <p:extLst>
      <p:ext uri="{BB962C8B-B14F-4D97-AF65-F5344CB8AC3E}">
        <p14:creationId xmlns:p14="http://schemas.microsoft.com/office/powerpoint/2010/main" val="2971841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id-ID" dirty="0"/>
              <a:t>PERAN PENDIDIK</a:t>
            </a:r>
          </a:p>
        </p:txBody>
      </p:sp>
      <p:sp>
        <p:nvSpPr>
          <p:cNvPr id="3" name="Text Placeholder 2"/>
          <p:cNvSpPr>
            <a:spLocks noGrp="1"/>
          </p:cNvSpPr>
          <p:nvPr>
            <p:ph type="body" sz="quarter" idx="11"/>
          </p:nvPr>
        </p:nvSpPr>
        <p:spPr>
          <a:xfrm>
            <a:off x="2143108" y="3857634"/>
            <a:ext cx="4896544" cy="288032"/>
          </a:xfrm>
        </p:spPr>
        <p:txBody>
          <a:bodyPr/>
          <a:lstStyle/>
          <a:p>
            <a:r>
              <a:rPr lang="id-ID" altLang="ko-KR" sz="2000" dirty="0">
                <a:solidFill>
                  <a:schemeClr val="tx1">
                    <a:lumMod val="75000"/>
                    <a:lumOff val="25000"/>
                  </a:schemeClr>
                </a:solidFill>
              </a:rPr>
              <a:t>Apa peran pendidik pada pembelajaran jarak jauh?</a:t>
            </a:r>
            <a:r>
              <a:rPr lang="en-US" altLang="ko-KR" sz="2000" dirty="0">
                <a:solidFill>
                  <a:schemeClr val="tx1">
                    <a:lumMod val="75000"/>
                    <a:lumOff val="25000"/>
                  </a:schemeClr>
                </a:solidFill>
              </a:rPr>
              <a:t> </a:t>
            </a:r>
            <a:endParaRPr lang="ko-KR" altLang="en-US" sz="2000" dirty="0">
              <a:solidFill>
                <a:schemeClr val="tx1">
                  <a:lumMod val="75000"/>
                  <a:lumOff val="25000"/>
                </a:schemeClr>
              </a:solidFill>
            </a:endParaRP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id-ID" dirty="0"/>
              <a:t>PERAN: GURU</a:t>
            </a:r>
          </a:p>
        </p:txBody>
      </p:sp>
      <p:sp>
        <p:nvSpPr>
          <p:cNvPr id="6" name="Text Placeholder 5"/>
          <p:cNvSpPr>
            <a:spLocks noGrp="1"/>
          </p:cNvSpPr>
          <p:nvPr>
            <p:ph type="body" sz="quarter" idx="11"/>
          </p:nvPr>
        </p:nvSpPr>
        <p:spPr>
          <a:xfrm>
            <a:off x="2500298" y="2285998"/>
            <a:ext cx="6429420" cy="2071702"/>
          </a:xfrm>
        </p:spPr>
        <p:txBody>
          <a:bodyPr/>
          <a:lstStyle/>
          <a:p>
            <a:pPr algn="l">
              <a:buFont typeface="Wingdings" pitchFamily="2" charset="2"/>
              <a:buChar char="ü"/>
            </a:pPr>
            <a:r>
              <a:rPr lang="id-ID" dirty="0"/>
              <a:t> Pendidik memfasilitasi pembelajaran jarak jauh secara daring, luring maupun kombinasi keduanya sesuai dengan kondisi dan ketersediaan sarana pembelajaran.</a:t>
            </a:r>
          </a:p>
          <a:p>
            <a:pPr algn="l"/>
            <a:endParaRPr lang="id-ID" dirty="0"/>
          </a:p>
          <a:p>
            <a:pPr algn="l"/>
            <a:r>
              <a:rPr lang="id-ID" dirty="0"/>
              <a:t>Proses pembelajaran LURING dapat dilaksanakan dengan:</a:t>
            </a:r>
          </a:p>
          <a:p>
            <a:pPr marL="342900" indent="-342900" algn="l">
              <a:buAutoNum type="arabicPeriod"/>
            </a:pPr>
            <a:r>
              <a:rPr lang="id-ID" dirty="0"/>
              <a:t>Menggunakan media buku, modul dan bahan ajar dari lingkungan sekitar.</a:t>
            </a:r>
          </a:p>
          <a:p>
            <a:pPr marL="342900" indent="-342900" algn="l">
              <a:buAutoNum type="arabicPeriod"/>
            </a:pPr>
            <a:r>
              <a:rPr lang="id-ID" dirty="0"/>
              <a:t>Menggunakan media televisi</a:t>
            </a:r>
          </a:p>
          <a:p>
            <a:pPr marL="342900" indent="-342900" algn="l">
              <a:buAutoNum type="arabicPeriod"/>
            </a:pPr>
            <a:r>
              <a:rPr lang="id-ID" dirty="0"/>
              <a:t>Menggunakan radio</a:t>
            </a:r>
          </a:p>
          <a:p>
            <a:pPr algn="l"/>
            <a:endParaRPr lang="id-ID" dirty="0"/>
          </a:p>
          <a:p>
            <a:pPr algn="l"/>
            <a:endParaRPr lang="id-ID" dirty="0"/>
          </a:p>
          <a:p>
            <a:pPr algn="l"/>
            <a:endParaRPr lang="id-ID" dirty="0"/>
          </a:p>
          <a:p>
            <a:pPr algn="l"/>
            <a:endParaRPr lang="id-ID" dirty="0"/>
          </a:p>
          <a:p>
            <a:pPr algn="l"/>
            <a:endParaRPr lang="id-ID" dirty="0"/>
          </a:p>
          <a:p>
            <a:pPr algn="l"/>
            <a:endParaRPr lang="id-ID" dirty="0"/>
          </a:p>
          <a:p>
            <a:pPr algn="l"/>
            <a:endParaRPr lang="id-ID" dirty="0"/>
          </a:p>
          <a:p>
            <a:pPr algn="l"/>
            <a:endParaRPr lang="id-ID" dirty="0"/>
          </a:p>
        </p:txBody>
      </p:sp>
      <p:pic>
        <p:nvPicPr>
          <p:cNvPr id="4" name="Picture 2" descr="C:\Users\Andhi\Downloads\WhatsApp_Image_2020-06-08_at_09-removebg-preview (1).png"/>
          <p:cNvPicPr>
            <a:picLocks noChangeAspect="1" noChangeArrowheads="1"/>
          </p:cNvPicPr>
          <p:nvPr/>
        </p:nvPicPr>
        <p:blipFill>
          <a:blip r:embed="rId2"/>
          <a:srcRect/>
          <a:stretch>
            <a:fillRect/>
          </a:stretch>
        </p:blipFill>
        <p:spPr bwMode="auto">
          <a:xfrm>
            <a:off x="428596" y="571486"/>
            <a:ext cx="5429288" cy="5418429"/>
          </a:xfrm>
          <a:prstGeom prst="rect">
            <a:avLst/>
          </a:prstGeom>
          <a:noFill/>
        </p:spPr>
      </p:pic>
    </p:spTree>
    <p:extLst>
      <p:ext uri="{BB962C8B-B14F-4D97-AF65-F5344CB8AC3E}">
        <p14:creationId xmlns:p14="http://schemas.microsoft.com/office/powerpoint/2010/main" val="335336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14480" y="2857502"/>
            <a:ext cx="5742040" cy="768080"/>
          </a:xfrm>
        </p:spPr>
        <p:txBody>
          <a:bodyPr/>
          <a:lstStyle/>
          <a:p>
            <a:r>
              <a:rPr lang="id-ID" sz="1200" dirty="0"/>
              <a:t>KONDISI GEOGRAFIS, SOSIOLOGIS, SOSIAL, &amp; EKONOMI</a:t>
            </a:r>
          </a:p>
        </p:txBody>
      </p:sp>
      <p:sp>
        <p:nvSpPr>
          <p:cNvPr id="3" name="Text Placeholder 2"/>
          <p:cNvSpPr>
            <a:spLocks noGrp="1"/>
          </p:cNvSpPr>
          <p:nvPr>
            <p:ph type="body" sz="quarter" idx="11"/>
          </p:nvPr>
        </p:nvSpPr>
        <p:spPr>
          <a:xfrm>
            <a:off x="2071670" y="3786196"/>
            <a:ext cx="4896544" cy="288032"/>
          </a:xfrm>
        </p:spPr>
        <p:txBody>
          <a:bodyPr/>
          <a:lstStyle/>
          <a:p>
            <a:r>
              <a:rPr lang="id-ID" altLang="ko-KR" sz="2400" dirty="0">
                <a:solidFill>
                  <a:schemeClr val="tx1">
                    <a:lumMod val="75000"/>
                    <a:lumOff val="25000"/>
                  </a:schemeClr>
                </a:solidFill>
              </a:rPr>
              <a:t>Apa strategi pembelajaran yang sesuai?</a:t>
            </a:r>
            <a:endParaRPr lang="ko-KR" altLang="en-US" sz="2400" dirty="0">
              <a:solidFill>
                <a:schemeClr val="tx1">
                  <a:lumMod val="75000"/>
                  <a:lumOff val="25000"/>
                </a:schemeClr>
              </a:solidFill>
            </a:endParaRPr>
          </a:p>
          <a:p>
            <a:endParaRPr lang="id-ID"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rapezoid 18"/>
          <p:cNvSpPr/>
          <p:nvPr/>
        </p:nvSpPr>
        <p:spPr>
          <a:xfrm rot="5400000">
            <a:off x="1391620" y="2323106"/>
            <a:ext cx="2736052" cy="1518828"/>
          </a:xfrm>
          <a:prstGeom prst="trapezoid">
            <a:avLst>
              <a:gd name="adj" fmla="val 72234"/>
            </a:avLst>
          </a:prstGeom>
          <a:gradFill>
            <a:gsLst>
              <a:gs pos="0">
                <a:schemeClr val="accent1">
                  <a:lumMod val="50000"/>
                  <a:lumOff val="50000"/>
                </a:schemeClr>
              </a:gs>
              <a:gs pos="50000">
                <a:schemeClr val="accent1">
                  <a:lumMod val="40000"/>
                  <a:lumOff val="6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ext Placeholder 1"/>
          <p:cNvSpPr>
            <a:spLocks noGrp="1"/>
          </p:cNvSpPr>
          <p:nvPr>
            <p:ph type="body" sz="quarter" idx="10"/>
          </p:nvPr>
        </p:nvSpPr>
        <p:spPr>
          <a:xfrm>
            <a:off x="0" y="339502"/>
            <a:ext cx="9144000" cy="576064"/>
          </a:xfrm>
        </p:spPr>
        <p:txBody>
          <a:bodyPr/>
          <a:lstStyle/>
          <a:p>
            <a:r>
              <a:rPr lang="id-ID" altLang="ko-KR" dirty="0"/>
              <a:t>Strategi Pembelajaran</a:t>
            </a:r>
            <a:endParaRPr lang="ko-KR" altLang="en-US" dirty="0"/>
          </a:p>
        </p:txBody>
      </p:sp>
      <p:sp>
        <p:nvSpPr>
          <p:cNvPr id="4" name="Rounded Rectangle 3"/>
          <p:cNvSpPr/>
          <p:nvPr/>
        </p:nvSpPr>
        <p:spPr>
          <a:xfrm>
            <a:off x="651681" y="1399883"/>
            <a:ext cx="540000" cy="306001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ounded Rectangle 5"/>
          <p:cNvSpPr/>
          <p:nvPr/>
        </p:nvSpPr>
        <p:spPr>
          <a:xfrm>
            <a:off x="1403648" y="1399883"/>
            <a:ext cx="540000" cy="3060017"/>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Oval 4"/>
          <p:cNvSpPr/>
          <p:nvPr/>
        </p:nvSpPr>
        <p:spPr>
          <a:xfrm>
            <a:off x="3786182" y="2357436"/>
            <a:ext cx="1224136" cy="122413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TextBox 11"/>
          <p:cNvSpPr txBox="1"/>
          <p:nvPr/>
        </p:nvSpPr>
        <p:spPr>
          <a:xfrm>
            <a:off x="5261618" y="2630118"/>
            <a:ext cx="2304256" cy="461665"/>
          </a:xfrm>
          <a:prstGeom prst="rect">
            <a:avLst/>
          </a:prstGeom>
          <a:noFill/>
        </p:spPr>
        <p:txBody>
          <a:bodyPr wrap="square" rtlCol="0">
            <a:spAutoFit/>
          </a:bodyPr>
          <a:lstStyle/>
          <a:p>
            <a:r>
              <a:rPr lang="id-ID" altLang="ko-KR" sz="1200" dirty="0">
                <a:solidFill>
                  <a:schemeClr val="tx1">
                    <a:lumMod val="75000"/>
                    <a:lumOff val="25000"/>
                  </a:schemeClr>
                </a:solidFill>
              </a:rPr>
              <a:t>Strategi pembelajaran seperti apa yang sesuai? </a:t>
            </a:r>
            <a:endParaRPr lang="ko-KR" altLang="en-US" sz="1200" dirty="0">
              <a:solidFill>
                <a:schemeClr val="tx1">
                  <a:lumMod val="75000"/>
                  <a:lumOff val="25000"/>
                </a:schemeClr>
              </a:solidFill>
              <a:cs typeface="Arial" pitchFamily="34" charset="0"/>
            </a:endParaRPr>
          </a:p>
        </p:txBody>
      </p:sp>
      <p:grpSp>
        <p:nvGrpSpPr>
          <p:cNvPr id="14" name="Group 13"/>
          <p:cNvGrpSpPr/>
          <p:nvPr/>
        </p:nvGrpSpPr>
        <p:grpSpPr>
          <a:xfrm rot="3411746">
            <a:off x="4105830" y="2398073"/>
            <a:ext cx="480665" cy="1023698"/>
            <a:chOff x="6777274" y="1831284"/>
            <a:chExt cx="552841" cy="1177414"/>
          </a:xfrm>
        </p:grpSpPr>
        <p:grpSp>
          <p:nvGrpSpPr>
            <p:cNvPr id="15" name="Group 14"/>
            <p:cNvGrpSpPr/>
            <p:nvPr/>
          </p:nvGrpSpPr>
          <p:grpSpPr>
            <a:xfrm>
              <a:off x="6939980" y="1831284"/>
              <a:ext cx="385719" cy="718117"/>
              <a:chOff x="6783521" y="1654812"/>
              <a:chExt cx="726841" cy="1353205"/>
            </a:xfrm>
          </p:grpSpPr>
          <p:sp>
            <p:nvSpPr>
              <p:cNvPr id="17" name="Freeform 16"/>
              <p:cNvSpPr/>
              <p:nvPr/>
            </p:nvSpPr>
            <p:spPr>
              <a:xfrm>
                <a:off x="6783521" y="1886618"/>
                <a:ext cx="726841" cy="1121399"/>
              </a:xfrm>
              <a:custGeom>
                <a:avLst/>
                <a:gdLst/>
                <a:ahLst/>
                <a:cxnLst/>
                <a:rect l="l" t="t" r="r" b="b"/>
                <a:pathLst>
                  <a:path w="726841" h="1121399">
                    <a:moveTo>
                      <a:pt x="236325" y="1049494"/>
                    </a:moveTo>
                    <a:lnTo>
                      <a:pt x="495287" y="1049494"/>
                    </a:lnTo>
                    <a:cubicBezTo>
                      <a:pt x="491080" y="1064561"/>
                      <a:pt x="487966" y="1079199"/>
                      <a:pt x="485273" y="1093187"/>
                    </a:cubicBezTo>
                    <a:lnTo>
                      <a:pt x="245258" y="1092728"/>
                    </a:lnTo>
                    <a:close/>
                    <a:moveTo>
                      <a:pt x="363421" y="203844"/>
                    </a:moveTo>
                    <a:cubicBezTo>
                      <a:pt x="401307" y="203844"/>
                      <a:pt x="432020" y="234557"/>
                      <a:pt x="432020" y="272443"/>
                    </a:cubicBezTo>
                    <a:cubicBezTo>
                      <a:pt x="432020" y="310329"/>
                      <a:pt x="401307" y="341042"/>
                      <a:pt x="363421" y="341042"/>
                    </a:cubicBezTo>
                    <a:cubicBezTo>
                      <a:pt x="325534" y="341042"/>
                      <a:pt x="294821" y="310329"/>
                      <a:pt x="294821" y="272443"/>
                    </a:cubicBezTo>
                    <a:cubicBezTo>
                      <a:pt x="294821" y="234557"/>
                      <a:pt x="325534" y="203844"/>
                      <a:pt x="363421" y="203844"/>
                    </a:cubicBezTo>
                    <a:close/>
                    <a:moveTo>
                      <a:pt x="363421" y="135244"/>
                    </a:moveTo>
                    <a:cubicBezTo>
                      <a:pt x="287648" y="135244"/>
                      <a:pt x="226222" y="196671"/>
                      <a:pt x="226222" y="272443"/>
                    </a:cubicBezTo>
                    <a:cubicBezTo>
                      <a:pt x="226222" y="348216"/>
                      <a:pt x="287648" y="409642"/>
                      <a:pt x="363421" y="409642"/>
                    </a:cubicBezTo>
                    <a:cubicBezTo>
                      <a:pt x="439193" y="409642"/>
                      <a:pt x="500619" y="348216"/>
                      <a:pt x="500619" y="272443"/>
                    </a:cubicBezTo>
                    <a:cubicBezTo>
                      <a:pt x="500619" y="196671"/>
                      <a:pt x="439193" y="135244"/>
                      <a:pt x="363421" y="135244"/>
                    </a:cubicBezTo>
                    <a:close/>
                    <a:moveTo>
                      <a:pt x="196200" y="0"/>
                    </a:moveTo>
                    <a:cubicBezTo>
                      <a:pt x="300307" y="58658"/>
                      <a:pt x="427219" y="59450"/>
                      <a:pt x="531959" y="2129"/>
                    </a:cubicBezTo>
                    <a:cubicBezTo>
                      <a:pt x="645195" y="251105"/>
                      <a:pt x="615578" y="521951"/>
                      <a:pt x="565642" y="749813"/>
                    </a:cubicBezTo>
                    <a:lnTo>
                      <a:pt x="726841" y="904479"/>
                    </a:lnTo>
                    <a:lnTo>
                      <a:pt x="700460" y="1113326"/>
                    </a:lnTo>
                    <a:lnTo>
                      <a:pt x="510728" y="982128"/>
                    </a:lnTo>
                    <a:lnTo>
                      <a:pt x="503274" y="1014651"/>
                    </a:lnTo>
                    <a:lnTo>
                      <a:pt x="228241" y="1014651"/>
                    </a:lnTo>
                    <a:cubicBezTo>
                      <a:pt x="226194" y="1005458"/>
                      <a:pt x="223902" y="996068"/>
                      <a:pt x="221524" y="986461"/>
                    </a:cubicBezTo>
                    <a:lnTo>
                      <a:pt x="26381" y="1121399"/>
                    </a:lnTo>
                    <a:lnTo>
                      <a:pt x="0" y="912552"/>
                    </a:lnTo>
                    <a:lnTo>
                      <a:pt x="162681" y="756465"/>
                    </a:lnTo>
                    <a:lnTo>
                      <a:pt x="163137" y="757906"/>
                    </a:lnTo>
                    <a:lnTo>
                      <a:pt x="165881" y="748957"/>
                    </a:lnTo>
                    <a:cubicBezTo>
                      <a:pt x="117348" y="521774"/>
                      <a:pt x="87568" y="246912"/>
                      <a:pt x="1962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Freeform 17"/>
              <p:cNvSpPr/>
              <p:nvPr/>
            </p:nvSpPr>
            <p:spPr>
              <a:xfrm>
                <a:off x="6997804" y="1654812"/>
                <a:ext cx="298274" cy="244742"/>
              </a:xfrm>
              <a:custGeom>
                <a:avLst/>
                <a:gdLst/>
                <a:ahLst/>
                <a:cxnLst/>
                <a:rect l="l" t="t" r="r" b="b"/>
                <a:pathLst>
                  <a:path w="298274" h="244742">
                    <a:moveTo>
                      <a:pt x="147328" y="0"/>
                    </a:moveTo>
                    <a:cubicBezTo>
                      <a:pt x="212319" y="65590"/>
                      <a:pt x="261867" y="134854"/>
                      <a:pt x="298274" y="206570"/>
                    </a:cubicBezTo>
                    <a:cubicBezTo>
                      <a:pt x="205418" y="258299"/>
                      <a:pt x="92251" y="257374"/>
                      <a:pt x="0" y="204273"/>
                    </a:cubicBezTo>
                    <a:cubicBezTo>
                      <a:pt x="35363" y="132633"/>
                      <a:pt x="83678" y="64016"/>
                      <a:pt x="14732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6" name="Freeform 15"/>
            <p:cNvSpPr/>
            <p:nvPr/>
          </p:nvSpPr>
          <p:spPr>
            <a:xfrm>
              <a:off x="6777274" y="2572267"/>
              <a:ext cx="552841" cy="436431"/>
            </a:xfrm>
            <a:custGeom>
              <a:avLst/>
              <a:gdLst/>
              <a:ahLst/>
              <a:cxnLst/>
              <a:rect l="l" t="t" r="r" b="b"/>
              <a:pathLst>
                <a:path w="935319" h="738371">
                  <a:moveTo>
                    <a:pt x="570246" y="5904"/>
                  </a:moveTo>
                  <a:cubicBezTo>
                    <a:pt x="462283" y="64891"/>
                    <a:pt x="426421" y="317189"/>
                    <a:pt x="649701" y="474399"/>
                  </a:cubicBezTo>
                  <a:cubicBezTo>
                    <a:pt x="593836" y="327977"/>
                    <a:pt x="630970" y="255746"/>
                    <a:pt x="667057" y="182470"/>
                  </a:cubicBezTo>
                  <a:cubicBezTo>
                    <a:pt x="667659" y="219721"/>
                    <a:pt x="629598" y="299814"/>
                    <a:pt x="723199" y="346469"/>
                  </a:cubicBezTo>
                  <a:cubicBezTo>
                    <a:pt x="679394" y="206128"/>
                    <a:pt x="864427" y="161920"/>
                    <a:pt x="670152" y="6949"/>
                  </a:cubicBezTo>
                  <a:cubicBezTo>
                    <a:pt x="951156" y="47548"/>
                    <a:pt x="868526" y="190548"/>
                    <a:pt x="935319" y="334595"/>
                  </a:cubicBezTo>
                  <a:cubicBezTo>
                    <a:pt x="886447" y="343095"/>
                    <a:pt x="815632" y="212619"/>
                    <a:pt x="831546" y="274410"/>
                  </a:cubicBezTo>
                  <a:cubicBezTo>
                    <a:pt x="915063" y="518579"/>
                    <a:pt x="665249" y="525551"/>
                    <a:pt x="744586" y="738371"/>
                  </a:cubicBezTo>
                  <a:cubicBezTo>
                    <a:pt x="498005" y="724435"/>
                    <a:pt x="570128" y="495242"/>
                    <a:pt x="454164" y="439509"/>
                  </a:cubicBezTo>
                  <a:cubicBezTo>
                    <a:pt x="422689" y="433882"/>
                    <a:pt x="384944" y="459601"/>
                    <a:pt x="454829" y="574141"/>
                  </a:cubicBezTo>
                  <a:cubicBezTo>
                    <a:pt x="47812" y="270832"/>
                    <a:pt x="333584" y="22904"/>
                    <a:pt x="570246" y="5904"/>
                  </a:cubicBezTo>
                  <a:close/>
                  <a:moveTo>
                    <a:pt x="0" y="0"/>
                  </a:moveTo>
                  <a:lnTo>
                    <a:pt x="9284" y="0"/>
                  </a:lnTo>
                  <a:lnTo>
                    <a:pt x="746" y="590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10" name="Oval 9"/>
          <p:cNvSpPr/>
          <p:nvPr/>
        </p:nvSpPr>
        <p:spPr>
          <a:xfrm>
            <a:off x="690633" y="1445644"/>
            <a:ext cx="462096" cy="462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Oval 19"/>
          <p:cNvSpPr/>
          <p:nvPr/>
        </p:nvSpPr>
        <p:spPr>
          <a:xfrm>
            <a:off x="1442600" y="1445644"/>
            <a:ext cx="462096" cy="462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Oval 21"/>
          <p:cNvSpPr/>
          <p:nvPr/>
        </p:nvSpPr>
        <p:spPr>
          <a:xfrm>
            <a:off x="2946534" y="1445644"/>
            <a:ext cx="462096" cy="462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TextBox 23"/>
          <p:cNvSpPr txBox="1"/>
          <p:nvPr/>
        </p:nvSpPr>
        <p:spPr>
          <a:xfrm>
            <a:off x="658962" y="1475862"/>
            <a:ext cx="533522" cy="400110"/>
          </a:xfrm>
          <a:prstGeom prst="rect">
            <a:avLst/>
          </a:prstGeom>
          <a:noFill/>
        </p:spPr>
        <p:txBody>
          <a:bodyPr wrap="square" rtlCol="0">
            <a:spAutoFit/>
          </a:bodyPr>
          <a:lstStyle/>
          <a:p>
            <a:pPr algn="ctr"/>
            <a:r>
              <a:rPr lang="en-US" altLang="ko-KR" sz="2000" b="1" dirty="0">
                <a:solidFill>
                  <a:schemeClr val="accent1"/>
                </a:solidFill>
                <a:cs typeface="Arial" pitchFamily="34" charset="0"/>
              </a:rPr>
              <a:t>01</a:t>
            </a:r>
            <a:endParaRPr lang="ko-KR" altLang="en-US" sz="2000" b="1" dirty="0">
              <a:solidFill>
                <a:schemeClr val="accent1"/>
              </a:solidFill>
              <a:cs typeface="Arial" pitchFamily="34" charset="0"/>
            </a:endParaRPr>
          </a:p>
        </p:txBody>
      </p:sp>
      <p:sp>
        <p:nvSpPr>
          <p:cNvPr id="25" name="TextBox 24"/>
          <p:cNvSpPr txBox="1"/>
          <p:nvPr/>
        </p:nvSpPr>
        <p:spPr>
          <a:xfrm>
            <a:off x="1410126" y="1474107"/>
            <a:ext cx="533522" cy="400110"/>
          </a:xfrm>
          <a:prstGeom prst="rect">
            <a:avLst/>
          </a:prstGeom>
          <a:noFill/>
        </p:spPr>
        <p:txBody>
          <a:bodyPr wrap="square" rtlCol="0">
            <a:spAutoFit/>
          </a:bodyPr>
          <a:lstStyle/>
          <a:p>
            <a:pPr algn="ctr"/>
            <a:r>
              <a:rPr lang="en-US" altLang="ko-KR" sz="2000" b="1" dirty="0">
                <a:solidFill>
                  <a:schemeClr val="accent2"/>
                </a:solidFill>
                <a:cs typeface="Arial" pitchFamily="34" charset="0"/>
              </a:rPr>
              <a:t>02</a:t>
            </a:r>
            <a:endParaRPr lang="ko-KR" altLang="en-US" sz="2000" b="1" dirty="0">
              <a:solidFill>
                <a:schemeClr val="accent2"/>
              </a:solidFill>
              <a:cs typeface="Arial" pitchFamily="34" charset="0"/>
            </a:endParaRPr>
          </a:p>
        </p:txBody>
      </p:sp>
      <p:sp>
        <p:nvSpPr>
          <p:cNvPr id="29" name="TextBox 28"/>
          <p:cNvSpPr txBox="1"/>
          <p:nvPr/>
        </p:nvSpPr>
        <p:spPr>
          <a:xfrm rot="16200000">
            <a:off x="-264216" y="2903585"/>
            <a:ext cx="2371794" cy="523220"/>
          </a:xfrm>
          <a:prstGeom prst="rect">
            <a:avLst/>
          </a:prstGeom>
          <a:noFill/>
        </p:spPr>
        <p:txBody>
          <a:bodyPr wrap="square" rtlCol="0">
            <a:spAutoFit/>
          </a:bodyPr>
          <a:lstStyle/>
          <a:p>
            <a:pPr algn="r"/>
            <a:r>
              <a:rPr lang="en-ID" sz="1400" b="1" dirty="0" err="1">
                <a:solidFill>
                  <a:schemeClr val="bg1"/>
                </a:solidFill>
              </a:rPr>
              <a:t>Jaringan</a:t>
            </a:r>
            <a:r>
              <a:rPr lang="en-ID" sz="1400" b="1" dirty="0">
                <a:solidFill>
                  <a:schemeClr val="bg1"/>
                </a:solidFill>
              </a:rPr>
              <a:t> internet yang      </a:t>
            </a:r>
            <a:r>
              <a:rPr lang="en-ID" sz="1400" b="1" dirty="0" err="1">
                <a:solidFill>
                  <a:schemeClr val="bg1"/>
                </a:solidFill>
              </a:rPr>
              <a:t>tidak</a:t>
            </a:r>
            <a:r>
              <a:rPr lang="en-ID" sz="1400" b="1" dirty="0">
                <a:solidFill>
                  <a:schemeClr val="bg1"/>
                </a:solidFill>
              </a:rPr>
              <a:t> </a:t>
            </a:r>
            <a:r>
              <a:rPr lang="en-ID" sz="1400" b="1" dirty="0" err="1">
                <a:solidFill>
                  <a:schemeClr val="bg1"/>
                </a:solidFill>
              </a:rPr>
              <a:t>merata</a:t>
            </a:r>
            <a:endParaRPr lang="ko-KR" altLang="en-US" sz="1400" b="1" dirty="0">
              <a:solidFill>
                <a:schemeClr val="bg1"/>
              </a:solidFill>
              <a:cs typeface="Arial" pitchFamily="34" charset="0"/>
            </a:endParaRPr>
          </a:p>
        </p:txBody>
      </p:sp>
      <p:sp>
        <p:nvSpPr>
          <p:cNvPr id="30" name="TextBox 29"/>
          <p:cNvSpPr txBox="1"/>
          <p:nvPr/>
        </p:nvSpPr>
        <p:spPr>
          <a:xfrm rot="16200000">
            <a:off x="487751" y="2903586"/>
            <a:ext cx="2371794" cy="523220"/>
          </a:xfrm>
          <a:prstGeom prst="rect">
            <a:avLst/>
          </a:prstGeom>
          <a:noFill/>
        </p:spPr>
        <p:txBody>
          <a:bodyPr wrap="square" rtlCol="0">
            <a:spAutoFit/>
          </a:bodyPr>
          <a:lstStyle/>
          <a:p>
            <a:pPr algn="r"/>
            <a:r>
              <a:rPr lang="en-ID" sz="1400" b="1" dirty="0" err="1">
                <a:solidFill>
                  <a:schemeClr val="bg1"/>
                </a:solidFill>
              </a:rPr>
              <a:t>Siswa</a:t>
            </a:r>
            <a:r>
              <a:rPr lang="en-ID" sz="1400" b="1" dirty="0">
                <a:solidFill>
                  <a:schemeClr val="bg1"/>
                </a:solidFill>
              </a:rPr>
              <a:t> yang </a:t>
            </a:r>
            <a:r>
              <a:rPr lang="en-ID" sz="1400" b="1" dirty="0" err="1">
                <a:solidFill>
                  <a:schemeClr val="bg1"/>
                </a:solidFill>
              </a:rPr>
              <a:t>tidak</a:t>
            </a:r>
            <a:r>
              <a:rPr lang="en-ID" sz="1400" b="1" dirty="0">
                <a:solidFill>
                  <a:schemeClr val="bg1"/>
                </a:solidFill>
              </a:rPr>
              <a:t> </a:t>
            </a:r>
            <a:r>
              <a:rPr lang="en-ID" sz="1400" b="1" dirty="0" err="1">
                <a:solidFill>
                  <a:schemeClr val="bg1"/>
                </a:solidFill>
              </a:rPr>
              <a:t>memiliki</a:t>
            </a:r>
            <a:r>
              <a:rPr lang="en-ID" sz="1400" b="1" dirty="0">
                <a:solidFill>
                  <a:schemeClr val="bg1"/>
                </a:solidFill>
              </a:rPr>
              <a:t> smartphone</a:t>
            </a:r>
            <a:endParaRPr lang="ko-KR" altLang="en-US" sz="1400" b="1" dirty="0">
              <a:solidFill>
                <a:schemeClr val="bg1"/>
              </a:solidFill>
              <a:cs typeface="Arial" pitchFamily="34" charset="0"/>
            </a:endParaRPr>
          </a:p>
        </p:txBody>
      </p:sp>
      <p:sp>
        <p:nvSpPr>
          <p:cNvPr id="32" name="TextBox 31"/>
          <p:cNvSpPr txBox="1"/>
          <p:nvPr/>
        </p:nvSpPr>
        <p:spPr>
          <a:xfrm rot="16200000">
            <a:off x="1991685" y="3011310"/>
            <a:ext cx="2371794" cy="307777"/>
          </a:xfrm>
          <a:prstGeom prst="rect">
            <a:avLst/>
          </a:prstGeom>
          <a:noFill/>
        </p:spPr>
        <p:txBody>
          <a:bodyPr wrap="square" rtlCol="0">
            <a:spAutoFit/>
          </a:bodyPr>
          <a:lstStyle/>
          <a:p>
            <a:pPr algn="r"/>
            <a:r>
              <a:rPr lang="en-US" altLang="ko-KR" sz="1400" b="1" dirty="0">
                <a:solidFill>
                  <a:schemeClr val="bg1"/>
                </a:solidFill>
                <a:cs typeface="Arial" pitchFamily="34" charset="0"/>
              </a:rPr>
              <a:t>s Title</a:t>
            </a:r>
            <a:endParaRPr lang="ko-KR" altLang="en-US" sz="1400" b="1" dirty="0">
              <a:solidFill>
                <a:schemeClr val="bg1"/>
              </a:solidFill>
              <a:cs typeface="Arial" pitchFamily="34" charset="0"/>
            </a:endParaRPr>
          </a:p>
        </p:txBody>
      </p:sp>
    </p:spTree>
    <p:extLst>
      <p:ext uri="{BB962C8B-B14F-4D97-AF65-F5344CB8AC3E}">
        <p14:creationId xmlns:p14="http://schemas.microsoft.com/office/powerpoint/2010/main" val="1815539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1139092"/>
            <a:ext cx="2511720" cy="1440160"/>
          </a:xfrm>
        </p:spPr>
        <p:txBody>
          <a:bodyPr/>
          <a:lstStyle/>
          <a:p>
            <a:pPr algn="l"/>
            <a:r>
              <a:rPr lang="id-ID" altLang="ko-KR" dirty="0">
                <a:solidFill>
                  <a:schemeClr val="accent2"/>
                </a:solidFill>
              </a:rPr>
              <a:t>Blended</a:t>
            </a:r>
            <a:r>
              <a:rPr lang="en-US" altLang="ko-KR" dirty="0">
                <a:solidFill>
                  <a:schemeClr val="accent2"/>
                </a:solidFill>
              </a:rPr>
              <a:t> </a:t>
            </a:r>
            <a:r>
              <a:rPr lang="id-ID" altLang="ko-KR" dirty="0">
                <a:solidFill>
                  <a:schemeClr val="tx1"/>
                </a:solidFill>
              </a:rPr>
              <a:t>Learning</a:t>
            </a:r>
            <a:endParaRPr lang="ko-KR" altLang="en-US" dirty="0">
              <a:solidFill>
                <a:schemeClr val="tx1"/>
              </a:solidFill>
            </a:endParaRPr>
          </a:p>
        </p:txBody>
      </p:sp>
      <p:sp>
        <p:nvSpPr>
          <p:cNvPr id="9" name="Freeform 15"/>
          <p:cNvSpPr>
            <a:spLocks noEditPoints="1"/>
          </p:cNvSpPr>
          <p:nvPr/>
        </p:nvSpPr>
        <p:spPr bwMode="auto">
          <a:xfrm>
            <a:off x="5615608" y="869104"/>
            <a:ext cx="3389176" cy="3746362"/>
          </a:xfrm>
          <a:custGeom>
            <a:avLst/>
            <a:gdLst>
              <a:gd name="T0" fmla="*/ 2685 w 3729"/>
              <a:gd name="T1" fmla="*/ 507 h 4122"/>
              <a:gd name="T2" fmla="*/ 2661 w 3729"/>
              <a:gd name="T3" fmla="*/ 456 h 4122"/>
              <a:gd name="T4" fmla="*/ 1523 w 3729"/>
              <a:gd name="T5" fmla="*/ 69 h 4122"/>
              <a:gd name="T6" fmla="*/ 1572 w 3729"/>
              <a:gd name="T7" fmla="*/ 238 h 4122"/>
              <a:gd name="T8" fmla="*/ 1783 w 3729"/>
              <a:gd name="T9" fmla="*/ 335 h 4122"/>
              <a:gd name="T10" fmla="*/ 1951 w 3729"/>
              <a:gd name="T11" fmla="*/ 400 h 4122"/>
              <a:gd name="T12" fmla="*/ 2009 w 3729"/>
              <a:gd name="T13" fmla="*/ 278 h 4122"/>
              <a:gd name="T14" fmla="*/ 2176 w 3729"/>
              <a:gd name="T15" fmla="*/ 295 h 4122"/>
              <a:gd name="T16" fmla="*/ 2416 w 3729"/>
              <a:gd name="T17" fmla="*/ 362 h 4122"/>
              <a:gd name="T18" fmla="*/ 2612 w 3729"/>
              <a:gd name="T19" fmla="*/ 347 h 4122"/>
              <a:gd name="T20" fmla="*/ 2780 w 3729"/>
              <a:gd name="T21" fmla="*/ 509 h 4122"/>
              <a:gd name="T22" fmla="*/ 2772 w 3729"/>
              <a:gd name="T23" fmla="*/ 662 h 4122"/>
              <a:gd name="T24" fmla="*/ 2863 w 3729"/>
              <a:gd name="T25" fmla="*/ 831 h 4122"/>
              <a:gd name="T26" fmla="*/ 2949 w 3729"/>
              <a:gd name="T27" fmla="*/ 1031 h 4122"/>
              <a:gd name="T28" fmla="*/ 3078 w 3729"/>
              <a:gd name="T29" fmla="*/ 1226 h 4122"/>
              <a:gd name="T30" fmla="*/ 3289 w 3729"/>
              <a:gd name="T31" fmla="*/ 1406 h 4122"/>
              <a:gd name="T32" fmla="*/ 3320 w 3729"/>
              <a:gd name="T33" fmla="*/ 1506 h 4122"/>
              <a:gd name="T34" fmla="*/ 3552 w 3729"/>
              <a:gd name="T35" fmla="*/ 1486 h 4122"/>
              <a:gd name="T36" fmla="*/ 3725 w 3729"/>
              <a:gd name="T37" fmla="*/ 1511 h 4122"/>
              <a:gd name="T38" fmla="*/ 3672 w 3729"/>
              <a:gd name="T39" fmla="*/ 1675 h 4122"/>
              <a:gd name="T40" fmla="*/ 3612 w 3729"/>
              <a:gd name="T41" fmla="*/ 1811 h 4122"/>
              <a:gd name="T42" fmla="*/ 3460 w 3729"/>
              <a:gd name="T43" fmla="*/ 1998 h 4122"/>
              <a:gd name="T44" fmla="*/ 3252 w 3729"/>
              <a:gd name="T45" fmla="*/ 2178 h 4122"/>
              <a:gd name="T46" fmla="*/ 3083 w 3729"/>
              <a:gd name="T47" fmla="*/ 2411 h 4122"/>
              <a:gd name="T48" fmla="*/ 3154 w 3729"/>
              <a:gd name="T49" fmla="*/ 2731 h 4122"/>
              <a:gd name="T50" fmla="*/ 3152 w 3729"/>
              <a:gd name="T51" fmla="*/ 3018 h 4122"/>
              <a:gd name="T52" fmla="*/ 2923 w 3729"/>
              <a:gd name="T53" fmla="*/ 3191 h 4122"/>
              <a:gd name="T54" fmla="*/ 2840 w 3729"/>
              <a:gd name="T55" fmla="*/ 3315 h 4122"/>
              <a:gd name="T56" fmla="*/ 2849 w 3729"/>
              <a:gd name="T57" fmla="*/ 3515 h 4122"/>
              <a:gd name="T58" fmla="*/ 2712 w 3729"/>
              <a:gd name="T59" fmla="*/ 3622 h 4122"/>
              <a:gd name="T60" fmla="*/ 2623 w 3729"/>
              <a:gd name="T61" fmla="*/ 3811 h 4122"/>
              <a:gd name="T62" fmla="*/ 2440 w 3729"/>
              <a:gd name="T63" fmla="*/ 4009 h 4122"/>
              <a:gd name="T64" fmla="*/ 2203 w 3729"/>
              <a:gd name="T65" fmla="*/ 4073 h 4122"/>
              <a:gd name="T66" fmla="*/ 1967 w 3729"/>
              <a:gd name="T67" fmla="*/ 4102 h 4122"/>
              <a:gd name="T68" fmla="*/ 1892 w 3729"/>
              <a:gd name="T69" fmla="*/ 3989 h 4122"/>
              <a:gd name="T70" fmla="*/ 1849 w 3729"/>
              <a:gd name="T71" fmla="*/ 3802 h 4122"/>
              <a:gd name="T72" fmla="*/ 1740 w 3729"/>
              <a:gd name="T73" fmla="*/ 3606 h 4122"/>
              <a:gd name="T74" fmla="*/ 1689 w 3729"/>
              <a:gd name="T75" fmla="*/ 3366 h 4122"/>
              <a:gd name="T76" fmla="*/ 1583 w 3729"/>
              <a:gd name="T77" fmla="*/ 3175 h 4122"/>
              <a:gd name="T78" fmla="*/ 1609 w 3729"/>
              <a:gd name="T79" fmla="*/ 2911 h 4122"/>
              <a:gd name="T80" fmla="*/ 1656 w 3729"/>
              <a:gd name="T81" fmla="*/ 2706 h 4122"/>
              <a:gd name="T82" fmla="*/ 1589 w 3729"/>
              <a:gd name="T83" fmla="*/ 2426 h 4122"/>
              <a:gd name="T84" fmla="*/ 1429 w 3729"/>
              <a:gd name="T85" fmla="*/ 2218 h 4122"/>
              <a:gd name="T86" fmla="*/ 1463 w 3729"/>
              <a:gd name="T87" fmla="*/ 1969 h 4122"/>
              <a:gd name="T88" fmla="*/ 1256 w 3729"/>
              <a:gd name="T89" fmla="*/ 1898 h 4122"/>
              <a:gd name="T90" fmla="*/ 1003 w 3729"/>
              <a:gd name="T91" fmla="*/ 1809 h 4122"/>
              <a:gd name="T92" fmla="*/ 736 w 3729"/>
              <a:gd name="T93" fmla="*/ 1842 h 4122"/>
              <a:gd name="T94" fmla="*/ 509 w 3729"/>
              <a:gd name="T95" fmla="*/ 1889 h 4122"/>
              <a:gd name="T96" fmla="*/ 300 w 3729"/>
              <a:gd name="T97" fmla="*/ 1742 h 4122"/>
              <a:gd name="T98" fmla="*/ 209 w 3729"/>
              <a:gd name="T99" fmla="*/ 1615 h 4122"/>
              <a:gd name="T100" fmla="*/ 105 w 3729"/>
              <a:gd name="T101" fmla="*/ 1475 h 4122"/>
              <a:gd name="T102" fmla="*/ 34 w 3729"/>
              <a:gd name="T103" fmla="*/ 1347 h 4122"/>
              <a:gd name="T104" fmla="*/ 72 w 3729"/>
              <a:gd name="T105" fmla="*/ 1066 h 4122"/>
              <a:gd name="T106" fmla="*/ 69 w 3729"/>
              <a:gd name="T107" fmla="*/ 831 h 4122"/>
              <a:gd name="T108" fmla="*/ 180 w 3729"/>
              <a:gd name="T109" fmla="*/ 629 h 4122"/>
              <a:gd name="T110" fmla="*/ 280 w 3729"/>
              <a:gd name="T111" fmla="*/ 531 h 4122"/>
              <a:gd name="T112" fmla="*/ 529 w 3729"/>
              <a:gd name="T113" fmla="*/ 222 h 4122"/>
              <a:gd name="T114" fmla="*/ 643 w 3729"/>
              <a:gd name="T115" fmla="*/ 122 h 4122"/>
              <a:gd name="T116" fmla="*/ 829 w 3729"/>
              <a:gd name="T117" fmla="*/ 111 h 4122"/>
              <a:gd name="T118" fmla="*/ 1023 w 3729"/>
              <a:gd name="T119" fmla="*/ 51 h 4122"/>
              <a:gd name="T120" fmla="*/ 1380 w 3729"/>
              <a:gd name="T121" fmla="*/ 26 h 4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729" h="4122">
                <a:moveTo>
                  <a:pt x="2732" y="555"/>
                </a:moveTo>
                <a:lnTo>
                  <a:pt x="2736" y="558"/>
                </a:lnTo>
                <a:lnTo>
                  <a:pt x="2738" y="560"/>
                </a:lnTo>
                <a:lnTo>
                  <a:pt x="2740" y="562"/>
                </a:lnTo>
                <a:lnTo>
                  <a:pt x="2740" y="562"/>
                </a:lnTo>
                <a:lnTo>
                  <a:pt x="2740" y="562"/>
                </a:lnTo>
                <a:lnTo>
                  <a:pt x="2740" y="560"/>
                </a:lnTo>
                <a:lnTo>
                  <a:pt x="2740" y="558"/>
                </a:lnTo>
                <a:lnTo>
                  <a:pt x="2736" y="556"/>
                </a:lnTo>
                <a:lnTo>
                  <a:pt x="2734" y="555"/>
                </a:lnTo>
                <a:lnTo>
                  <a:pt x="2732" y="555"/>
                </a:lnTo>
                <a:close/>
                <a:moveTo>
                  <a:pt x="2703" y="531"/>
                </a:moveTo>
                <a:lnTo>
                  <a:pt x="2723" y="555"/>
                </a:lnTo>
                <a:lnTo>
                  <a:pt x="2729" y="555"/>
                </a:lnTo>
                <a:lnTo>
                  <a:pt x="2723" y="547"/>
                </a:lnTo>
                <a:lnTo>
                  <a:pt x="2718" y="540"/>
                </a:lnTo>
                <a:lnTo>
                  <a:pt x="2711" y="535"/>
                </a:lnTo>
                <a:lnTo>
                  <a:pt x="2703" y="531"/>
                </a:lnTo>
                <a:close/>
                <a:moveTo>
                  <a:pt x="2672" y="478"/>
                </a:moveTo>
                <a:lnTo>
                  <a:pt x="2672" y="495"/>
                </a:lnTo>
                <a:lnTo>
                  <a:pt x="2680" y="495"/>
                </a:lnTo>
                <a:lnTo>
                  <a:pt x="2681" y="502"/>
                </a:lnTo>
                <a:lnTo>
                  <a:pt x="2685" y="507"/>
                </a:lnTo>
                <a:lnTo>
                  <a:pt x="2689" y="513"/>
                </a:lnTo>
                <a:lnTo>
                  <a:pt x="2692" y="518"/>
                </a:lnTo>
                <a:lnTo>
                  <a:pt x="2696" y="518"/>
                </a:lnTo>
                <a:lnTo>
                  <a:pt x="2696" y="502"/>
                </a:lnTo>
                <a:lnTo>
                  <a:pt x="2692" y="500"/>
                </a:lnTo>
                <a:lnTo>
                  <a:pt x="2689" y="498"/>
                </a:lnTo>
                <a:lnTo>
                  <a:pt x="2687" y="495"/>
                </a:lnTo>
                <a:lnTo>
                  <a:pt x="2685" y="491"/>
                </a:lnTo>
                <a:lnTo>
                  <a:pt x="2683" y="486"/>
                </a:lnTo>
                <a:lnTo>
                  <a:pt x="2676" y="486"/>
                </a:lnTo>
                <a:lnTo>
                  <a:pt x="2676" y="478"/>
                </a:lnTo>
                <a:lnTo>
                  <a:pt x="2672" y="478"/>
                </a:lnTo>
                <a:close/>
                <a:moveTo>
                  <a:pt x="2656" y="455"/>
                </a:moveTo>
                <a:lnTo>
                  <a:pt x="2660" y="458"/>
                </a:lnTo>
                <a:lnTo>
                  <a:pt x="2661" y="462"/>
                </a:lnTo>
                <a:lnTo>
                  <a:pt x="2663" y="464"/>
                </a:lnTo>
                <a:lnTo>
                  <a:pt x="2667" y="469"/>
                </a:lnTo>
                <a:lnTo>
                  <a:pt x="2669" y="475"/>
                </a:lnTo>
                <a:lnTo>
                  <a:pt x="2672" y="475"/>
                </a:lnTo>
                <a:lnTo>
                  <a:pt x="2671" y="467"/>
                </a:lnTo>
                <a:lnTo>
                  <a:pt x="2669" y="462"/>
                </a:lnTo>
                <a:lnTo>
                  <a:pt x="2667" y="458"/>
                </a:lnTo>
                <a:lnTo>
                  <a:pt x="2661" y="456"/>
                </a:lnTo>
                <a:lnTo>
                  <a:pt x="2656" y="455"/>
                </a:lnTo>
                <a:close/>
                <a:moveTo>
                  <a:pt x="1469" y="0"/>
                </a:moveTo>
                <a:lnTo>
                  <a:pt x="1480" y="2"/>
                </a:lnTo>
                <a:lnTo>
                  <a:pt x="1480" y="6"/>
                </a:lnTo>
                <a:lnTo>
                  <a:pt x="1485" y="7"/>
                </a:lnTo>
                <a:lnTo>
                  <a:pt x="1489" y="9"/>
                </a:lnTo>
                <a:lnTo>
                  <a:pt x="1494" y="9"/>
                </a:lnTo>
                <a:lnTo>
                  <a:pt x="1500" y="9"/>
                </a:lnTo>
                <a:lnTo>
                  <a:pt x="1500" y="29"/>
                </a:lnTo>
                <a:lnTo>
                  <a:pt x="1511" y="27"/>
                </a:lnTo>
                <a:lnTo>
                  <a:pt x="1518" y="24"/>
                </a:lnTo>
                <a:lnTo>
                  <a:pt x="1527" y="20"/>
                </a:lnTo>
                <a:lnTo>
                  <a:pt x="1540" y="18"/>
                </a:lnTo>
                <a:lnTo>
                  <a:pt x="1543" y="27"/>
                </a:lnTo>
                <a:lnTo>
                  <a:pt x="1545" y="42"/>
                </a:lnTo>
                <a:lnTo>
                  <a:pt x="1543" y="55"/>
                </a:lnTo>
                <a:lnTo>
                  <a:pt x="1540" y="55"/>
                </a:lnTo>
                <a:lnTo>
                  <a:pt x="1538" y="58"/>
                </a:lnTo>
                <a:lnTo>
                  <a:pt x="1536" y="60"/>
                </a:lnTo>
                <a:lnTo>
                  <a:pt x="1534" y="62"/>
                </a:lnTo>
                <a:lnTo>
                  <a:pt x="1534" y="66"/>
                </a:lnTo>
                <a:lnTo>
                  <a:pt x="1532" y="69"/>
                </a:lnTo>
                <a:lnTo>
                  <a:pt x="1523" y="69"/>
                </a:lnTo>
                <a:lnTo>
                  <a:pt x="1523" y="75"/>
                </a:lnTo>
                <a:lnTo>
                  <a:pt x="1521" y="76"/>
                </a:lnTo>
                <a:lnTo>
                  <a:pt x="1521" y="80"/>
                </a:lnTo>
                <a:lnTo>
                  <a:pt x="1520" y="86"/>
                </a:lnTo>
                <a:lnTo>
                  <a:pt x="1534" y="96"/>
                </a:lnTo>
                <a:lnTo>
                  <a:pt x="1541" y="111"/>
                </a:lnTo>
                <a:lnTo>
                  <a:pt x="1545" y="129"/>
                </a:lnTo>
                <a:lnTo>
                  <a:pt x="1543" y="155"/>
                </a:lnTo>
                <a:lnTo>
                  <a:pt x="1516" y="178"/>
                </a:lnTo>
                <a:lnTo>
                  <a:pt x="1512" y="186"/>
                </a:lnTo>
                <a:lnTo>
                  <a:pt x="1503" y="186"/>
                </a:lnTo>
                <a:lnTo>
                  <a:pt x="1503" y="191"/>
                </a:lnTo>
                <a:lnTo>
                  <a:pt x="1492" y="195"/>
                </a:lnTo>
                <a:lnTo>
                  <a:pt x="1496" y="202"/>
                </a:lnTo>
                <a:lnTo>
                  <a:pt x="1509" y="206"/>
                </a:lnTo>
                <a:lnTo>
                  <a:pt x="1514" y="200"/>
                </a:lnTo>
                <a:lnTo>
                  <a:pt x="1523" y="198"/>
                </a:lnTo>
                <a:lnTo>
                  <a:pt x="1532" y="200"/>
                </a:lnTo>
                <a:lnTo>
                  <a:pt x="1543" y="202"/>
                </a:lnTo>
                <a:lnTo>
                  <a:pt x="1549" y="229"/>
                </a:lnTo>
                <a:lnTo>
                  <a:pt x="1560" y="235"/>
                </a:lnTo>
                <a:lnTo>
                  <a:pt x="1560" y="238"/>
                </a:lnTo>
                <a:lnTo>
                  <a:pt x="1572" y="238"/>
                </a:lnTo>
                <a:lnTo>
                  <a:pt x="1572" y="242"/>
                </a:lnTo>
                <a:lnTo>
                  <a:pt x="1589" y="242"/>
                </a:lnTo>
                <a:lnTo>
                  <a:pt x="1592" y="251"/>
                </a:lnTo>
                <a:lnTo>
                  <a:pt x="1600" y="251"/>
                </a:lnTo>
                <a:lnTo>
                  <a:pt x="1600" y="255"/>
                </a:lnTo>
                <a:lnTo>
                  <a:pt x="1609" y="255"/>
                </a:lnTo>
                <a:lnTo>
                  <a:pt x="1609" y="258"/>
                </a:lnTo>
                <a:lnTo>
                  <a:pt x="1660" y="255"/>
                </a:lnTo>
                <a:lnTo>
                  <a:pt x="1660" y="258"/>
                </a:lnTo>
                <a:lnTo>
                  <a:pt x="1680" y="258"/>
                </a:lnTo>
                <a:lnTo>
                  <a:pt x="1680" y="262"/>
                </a:lnTo>
                <a:lnTo>
                  <a:pt x="1700" y="262"/>
                </a:lnTo>
                <a:lnTo>
                  <a:pt x="1700" y="266"/>
                </a:lnTo>
                <a:lnTo>
                  <a:pt x="1709" y="266"/>
                </a:lnTo>
                <a:lnTo>
                  <a:pt x="1712" y="275"/>
                </a:lnTo>
                <a:lnTo>
                  <a:pt x="1720" y="275"/>
                </a:lnTo>
                <a:lnTo>
                  <a:pt x="1720" y="278"/>
                </a:lnTo>
                <a:lnTo>
                  <a:pt x="1752" y="278"/>
                </a:lnTo>
                <a:lnTo>
                  <a:pt x="1756" y="286"/>
                </a:lnTo>
                <a:lnTo>
                  <a:pt x="1763" y="286"/>
                </a:lnTo>
                <a:lnTo>
                  <a:pt x="1769" y="322"/>
                </a:lnTo>
                <a:lnTo>
                  <a:pt x="1778" y="329"/>
                </a:lnTo>
                <a:lnTo>
                  <a:pt x="1783" y="335"/>
                </a:lnTo>
                <a:lnTo>
                  <a:pt x="1789" y="340"/>
                </a:lnTo>
                <a:lnTo>
                  <a:pt x="1796" y="344"/>
                </a:lnTo>
                <a:lnTo>
                  <a:pt x="1807" y="346"/>
                </a:lnTo>
                <a:lnTo>
                  <a:pt x="1823" y="346"/>
                </a:lnTo>
                <a:lnTo>
                  <a:pt x="1836" y="351"/>
                </a:lnTo>
                <a:lnTo>
                  <a:pt x="1849" y="351"/>
                </a:lnTo>
                <a:lnTo>
                  <a:pt x="1863" y="355"/>
                </a:lnTo>
                <a:lnTo>
                  <a:pt x="1863" y="358"/>
                </a:lnTo>
                <a:lnTo>
                  <a:pt x="1880" y="358"/>
                </a:lnTo>
                <a:lnTo>
                  <a:pt x="1883" y="366"/>
                </a:lnTo>
                <a:lnTo>
                  <a:pt x="1896" y="366"/>
                </a:lnTo>
                <a:lnTo>
                  <a:pt x="1896" y="369"/>
                </a:lnTo>
                <a:lnTo>
                  <a:pt x="1903" y="369"/>
                </a:lnTo>
                <a:lnTo>
                  <a:pt x="1903" y="375"/>
                </a:lnTo>
                <a:lnTo>
                  <a:pt x="1916" y="375"/>
                </a:lnTo>
                <a:lnTo>
                  <a:pt x="1920" y="382"/>
                </a:lnTo>
                <a:lnTo>
                  <a:pt x="1929" y="382"/>
                </a:lnTo>
                <a:lnTo>
                  <a:pt x="1932" y="391"/>
                </a:lnTo>
                <a:lnTo>
                  <a:pt x="1934" y="391"/>
                </a:lnTo>
                <a:lnTo>
                  <a:pt x="1938" y="393"/>
                </a:lnTo>
                <a:lnTo>
                  <a:pt x="1941" y="396"/>
                </a:lnTo>
                <a:lnTo>
                  <a:pt x="1945" y="398"/>
                </a:lnTo>
                <a:lnTo>
                  <a:pt x="1951" y="400"/>
                </a:lnTo>
                <a:lnTo>
                  <a:pt x="1954" y="402"/>
                </a:lnTo>
                <a:lnTo>
                  <a:pt x="1956" y="402"/>
                </a:lnTo>
                <a:lnTo>
                  <a:pt x="1956" y="398"/>
                </a:lnTo>
                <a:lnTo>
                  <a:pt x="1969" y="398"/>
                </a:lnTo>
                <a:lnTo>
                  <a:pt x="1972" y="393"/>
                </a:lnTo>
                <a:lnTo>
                  <a:pt x="1976" y="389"/>
                </a:lnTo>
                <a:lnTo>
                  <a:pt x="1980" y="386"/>
                </a:lnTo>
                <a:lnTo>
                  <a:pt x="1983" y="382"/>
                </a:lnTo>
                <a:lnTo>
                  <a:pt x="1985" y="376"/>
                </a:lnTo>
                <a:lnTo>
                  <a:pt x="1989" y="369"/>
                </a:lnTo>
                <a:lnTo>
                  <a:pt x="1989" y="369"/>
                </a:lnTo>
                <a:lnTo>
                  <a:pt x="1991" y="367"/>
                </a:lnTo>
                <a:lnTo>
                  <a:pt x="1992" y="367"/>
                </a:lnTo>
                <a:lnTo>
                  <a:pt x="1992" y="366"/>
                </a:lnTo>
                <a:lnTo>
                  <a:pt x="1992" y="362"/>
                </a:lnTo>
                <a:lnTo>
                  <a:pt x="1992" y="358"/>
                </a:lnTo>
                <a:lnTo>
                  <a:pt x="1989" y="358"/>
                </a:lnTo>
                <a:lnTo>
                  <a:pt x="1989" y="349"/>
                </a:lnTo>
                <a:lnTo>
                  <a:pt x="1983" y="349"/>
                </a:lnTo>
                <a:lnTo>
                  <a:pt x="1981" y="331"/>
                </a:lnTo>
                <a:lnTo>
                  <a:pt x="1985" y="311"/>
                </a:lnTo>
                <a:lnTo>
                  <a:pt x="1989" y="295"/>
                </a:lnTo>
                <a:lnTo>
                  <a:pt x="2009" y="278"/>
                </a:lnTo>
                <a:lnTo>
                  <a:pt x="2009" y="275"/>
                </a:lnTo>
                <a:lnTo>
                  <a:pt x="2023" y="271"/>
                </a:lnTo>
                <a:lnTo>
                  <a:pt x="2029" y="262"/>
                </a:lnTo>
                <a:lnTo>
                  <a:pt x="2056" y="262"/>
                </a:lnTo>
                <a:lnTo>
                  <a:pt x="2063" y="251"/>
                </a:lnTo>
                <a:lnTo>
                  <a:pt x="2112" y="251"/>
                </a:lnTo>
                <a:lnTo>
                  <a:pt x="2112" y="255"/>
                </a:lnTo>
                <a:lnTo>
                  <a:pt x="2123" y="255"/>
                </a:lnTo>
                <a:lnTo>
                  <a:pt x="2123" y="258"/>
                </a:lnTo>
                <a:lnTo>
                  <a:pt x="2132" y="258"/>
                </a:lnTo>
                <a:lnTo>
                  <a:pt x="2132" y="262"/>
                </a:lnTo>
                <a:lnTo>
                  <a:pt x="2160" y="262"/>
                </a:lnTo>
                <a:lnTo>
                  <a:pt x="2160" y="266"/>
                </a:lnTo>
                <a:lnTo>
                  <a:pt x="2163" y="271"/>
                </a:lnTo>
                <a:lnTo>
                  <a:pt x="2163" y="273"/>
                </a:lnTo>
                <a:lnTo>
                  <a:pt x="2165" y="276"/>
                </a:lnTo>
                <a:lnTo>
                  <a:pt x="2163" y="280"/>
                </a:lnTo>
                <a:lnTo>
                  <a:pt x="2163" y="282"/>
                </a:lnTo>
                <a:lnTo>
                  <a:pt x="2165" y="284"/>
                </a:lnTo>
                <a:lnTo>
                  <a:pt x="2167" y="286"/>
                </a:lnTo>
                <a:lnTo>
                  <a:pt x="2171" y="287"/>
                </a:lnTo>
                <a:lnTo>
                  <a:pt x="2176" y="289"/>
                </a:lnTo>
                <a:lnTo>
                  <a:pt x="2176" y="295"/>
                </a:lnTo>
                <a:lnTo>
                  <a:pt x="2203" y="295"/>
                </a:lnTo>
                <a:lnTo>
                  <a:pt x="2203" y="298"/>
                </a:lnTo>
                <a:lnTo>
                  <a:pt x="2220" y="302"/>
                </a:lnTo>
                <a:lnTo>
                  <a:pt x="2220" y="306"/>
                </a:lnTo>
                <a:lnTo>
                  <a:pt x="2223" y="306"/>
                </a:lnTo>
                <a:lnTo>
                  <a:pt x="2225" y="306"/>
                </a:lnTo>
                <a:lnTo>
                  <a:pt x="2227" y="304"/>
                </a:lnTo>
                <a:lnTo>
                  <a:pt x="2227" y="302"/>
                </a:lnTo>
                <a:lnTo>
                  <a:pt x="2229" y="302"/>
                </a:lnTo>
                <a:lnTo>
                  <a:pt x="2243" y="302"/>
                </a:lnTo>
                <a:lnTo>
                  <a:pt x="2256" y="306"/>
                </a:lnTo>
                <a:lnTo>
                  <a:pt x="2269" y="309"/>
                </a:lnTo>
                <a:lnTo>
                  <a:pt x="2272" y="342"/>
                </a:lnTo>
                <a:lnTo>
                  <a:pt x="2296" y="346"/>
                </a:lnTo>
                <a:lnTo>
                  <a:pt x="2305" y="344"/>
                </a:lnTo>
                <a:lnTo>
                  <a:pt x="2318" y="342"/>
                </a:lnTo>
                <a:lnTo>
                  <a:pt x="2332" y="342"/>
                </a:lnTo>
                <a:lnTo>
                  <a:pt x="2332" y="346"/>
                </a:lnTo>
                <a:lnTo>
                  <a:pt x="2369" y="349"/>
                </a:lnTo>
                <a:lnTo>
                  <a:pt x="2369" y="355"/>
                </a:lnTo>
                <a:lnTo>
                  <a:pt x="2389" y="355"/>
                </a:lnTo>
                <a:lnTo>
                  <a:pt x="2392" y="362"/>
                </a:lnTo>
                <a:lnTo>
                  <a:pt x="2416" y="362"/>
                </a:lnTo>
                <a:lnTo>
                  <a:pt x="2416" y="366"/>
                </a:lnTo>
                <a:lnTo>
                  <a:pt x="2429" y="369"/>
                </a:lnTo>
                <a:lnTo>
                  <a:pt x="2449" y="369"/>
                </a:lnTo>
                <a:lnTo>
                  <a:pt x="2456" y="375"/>
                </a:lnTo>
                <a:lnTo>
                  <a:pt x="2467" y="380"/>
                </a:lnTo>
                <a:lnTo>
                  <a:pt x="2480" y="384"/>
                </a:lnTo>
                <a:lnTo>
                  <a:pt x="2492" y="382"/>
                </a:lnTo>
                <a:lnTo>
                  <a:pt x="2503" y="366"/>
                </a:lnTo>
                <a:lnTo>
                  <a:pt x="2536" y="358"/>
                </a:lnTo>
                <a:lnTo>
                  <a:pt x="2536" y="349"/>
                </a:lnTo>
                <a:lnTo>
                  <a:pt x="2563" y="346"/>
                </a:lnTo>
                <a:lnTo>
                  <a:pt x="2569" y="338"/>
                </a:lnTo>
                <a:lnTo>
                  <a:pt x="2572" y="336"/>
                </a:lnTo>
                <a:lnTo>
                  <a:pt x="2578" y="338"/>
                </a:lnTo>
                <a:lnTo>
                  <a:pt x="2583" y="338"/>
                </a:lnTo>
                <a:lnTo>
                  <a:pt x="2589" y="340"/>
                </a:lnTo>
                <a:lnTo>
                  <a:pt x="2592" y="340"/>
                </a:lnTo>
                <a:lnTo>
                  <a:pt x="2596" y="342"/>
                </a:lnTo>
                <a:lnTo>
                  <a:pt x="2600" y="349"/>
                </a:lnTo>
                <a:lnTo>
                  <a:pt x="2603" y="351"/>
                </a:lnTo>
                <a:lnTo>
                  <a:pt x="2607" y="349"/>
                </a:lnTo>
                <a:lnTo>
                  <a:pt x="2611" y="349"/>
                </a:lnTo>
                <a:lnTo>
                  <a:pt x="2612" y="347"/>
                </a:lnTo>
                <a:lnTo>
                  <a:pt x="2612" y="346"/>
                </a:lnTo>
                <a:lnTo>
                  <a:pt x="2616" y="346"/>
                </a:lnTo>
                <a:lnTo>
                  <a:pt x="2620" y="346"/>
                </a:lnTo>
                <a:lnTo>
                  <a:pt x="2623" y="347"/>
                </a:lnTo>
                <a:lnTo>
                  <a:pt x="2625" y="349"/>
                </a:lnTo>
                <a:lnTo>
                  <a:pt x="2629" y="349"/>
                </a:lnTo>
                <a:lnTo>
                  <a:pt x="2629" y="362"/>
                </a:lnTo>
                <a:lnTo>
                  <a:pt x="2641" y="364"/>
                </a:lnTo>
                <a:lnTo>
                  <a:pt x="2660" y="367"/>
                </a:lnTo>
                <a:lnTo>
                  <a:pt x="2681" y="369"/>
                </a:lnTo>
                <a:lnTo>
                  <a:pt x="2701" y="369"/>
                </a:lnTo>
                <a:lnTo>
                  <a:pt x="2716" y="366"/>
                </a:lnTo>
                <a:lnTo>
                  <a:pt x="2716" y="362"/>
                </a:lnTo>
                <a:lnTo>
                  <a:pt x="2743" y="358"/>
                </a:lnTo>
                <a:lnTo>
                  <a:pt x="2756" y="395"/>
                </a:lnTo>
                <a:lnTo>
                  <a:pt x="2769" y="402"/>
                </a:lnTo>
                <a:lnTo>
                  <a:pt x="2769" y="426"/>
                </a:lnTo>
                <a:lnTo>
                  <a:pt x="2776" y="429"/>
                </a:lnTo>
                <a:lnTo>
                  <a:pt x="2776" y="438"/>
                </a:lnTo>
                <a:lnTo>
                  <a:pt x="2780" y="438"/>
                </a:lnTo>
                <a:lnTo>
                  <a:pt x="2780" y="446"/>
                </a:lnTo>
                <a:lnTo>
                  <a:pt x="2783" y="446"/>
                </a:lnTo>
                <a:lnTo>
                  <a:pt x="2780" y="509"/>
                </a:lnTo>
                <a:lnTo>
                  <a:pt x="2776" y="509"/>
                </a:lnTo>
                <a:lnTo>
                  <a:pt x="2776" y="518"/>
                </a:lnTo>
                <a:lnTo>
                  <a:pt x="2772" y="518"/>
                </a:lnTo>
                <a:lnTo>
                  <a:pt x="2772" y="531"/>
                </a:lnTo>
                <a:lnTo>
                  <a:pt x="2769" y="531"/>
                </a:lnTo>
                <a:lnTo>
                  <a:pt x="2769" y="535"/>
                </a:lnTo>
                <a:lnTo>
                  <a:pt x="2772" y="535"/>
                </a:lnTo>
                <a:lnTo>
                  <a:pt x="2772" y="558"/>
                </a:lnTo>
                <a:lnTo>
                  <a:pt x="2763" y="564"/>
                </a:lnTo>
                <a:lnTo>
                  <a:pt x="2758" y="567"/>
                </a:lnTo>
                <a:lnTo>
                  <a:pt x="2752" y="569"/>
                </a:lnTo>
                <a:lnTo>
                  <a:pt x="2740" y="566"/>
                </a:lnTo>
                <a:lnTo>
                  <a:pt x="2740" y="578"/>
                </a:lnTo>
                <a:lnTo>
                  <a:pt x="2736" y="578"/>
                </a:lnTo>
                <a:lnTo>
                  <a:pt x="2736" y="582"/>
                </a:lnTo>
                <a:lnTo>
                  <a:pt x="2740" y="582"/>
                </a:lnTo>
                <a:lnTo>
                  <a:pt x="2743" y="602"/>
                </a:lnTo>
                <a:lnTo>
                  <a:pt x="2749" y="602"/>
                </a:lnTo>
                <a:lnTo>
                  <a:pt x="2749" y="615"/>
                </a:lnTo>
                <a:lnTo>
                  <a:pt x="2752" y="615"/>
                </a:lnTo>
                <a:lnTo>
                  <a:pt x="2756" y="635"/>
                </a:lnTo>
                <a:lnTo>
                  <a:pt x="2763" y="638"/>
                </a:lnTo>
                <a:lnTo>
                  <a:pt x="2772" y="662"/>
                </a:lnTo>
                <a:lnTo>
                  <a:pt x="2780" y="666"/>
                </a:lnTo>
                <a:lnTo>
                  <a:pt x="2780" y="678"/>
                </a:lnTo>
                <a:lnTo>
                  <a:pt x="2783" y="678"/>
                </a:lnTo>
                <a:lnTo>
                  <a:pt x="2783" y="686"/>
                </a:lnTo>
                <a:lnTo>
                  <a:pt x="2792" y="691"/>
                </a:lnTo>
                <a:lnTo>
                  <a:pt x="2796" y="706"/>
                </a:lnTo>
                <a:lnTo>
                  <a:pt x="2809" y="715"/>
                </a:lnTo>
                <a:lnTo>
                  <a:pt x="2816" y="738"/>
                </a:lnTo>
                <a:lnTo>
                  <a:pt x="2820" y="738"/>
                </a:lnTo>
                <a:lnTo>
                  <a:pt x="2820" y="746"/>
                </a:lnTo>
                <a:lnTo>
                  <a:pt x="2829" y="751"/>
                </a:lnTo>
                <a:lnTo>
                  <a:pt x="2849" y="775"/>
                </a:lnTo>
                <a:lnTo>
                  <a:pt x="2845" y="782"/>
                </a:lnTo>
                <a:lnTo>
                  <a:pt x="2841" y="789"/>
                </a:lnTo>
                <a:lnTo>
                  <a:pt x="2840" y="796"/>
                </a:lnTo>
                <a:lnTo>
                  <a:pt x="2840" y="806"/>
                </a:lnTo>
                <a:lnTo>
                  <a:pt x="2843" y="806"/>
                </a:lnTo>
                <a:lnTo>
                  <a:pt x="2843" y="818"/>
                </a:lnTo>
                <a:lnTo>
                  <a:pt x="2849" y="818"/>
                </a:lnTo>
                <a:lnTo>
                  <a:pt x="2852" y="822"/>
                </a:lnTo>
                <a:lnTo>
                  <a:pt x="2856" y="824"/>
                </a:lnTo>
                <a:lnTo>
                  <a:pt x="2860" y="827"/>
                </a:lnTo>
                <a:lnTo>
                  <a:pt x="2863" y="831"/>
                </a:lnTo>
                <a:lnTo>
                  <a:pt x="2869" y="838"/>
                </a:lnTo>
                <a:lnTo>
                  <a:pt x="2876" y="838"/>
                </a:lnTo>
                <a:lnTo>
                  <a:pt x="2876" y="842"/>
                </a:lnTo>
                <a:lnTo>
                  <a:pt x="2889" y="842"/>
                </a:lnTo>
                <a:lnTo>
                  <a:pt x="2889" y="844"/>
                </a:lnTo>
                <a:lnTo>
                  <a:pt x="2891" y="847"/>
                </a:lnTo>
                <a:lnTo>
                  <a:pt x="2894" y="851"/>
                </a:lnTo>
                <a:lnTo>
                  <a:pt x="2896" y="856"/>
                </a:lnTo>
                <a:lnTo>
                  <a:pt x="2900" y="860"/>
                </a:lnTo>
                <a:lnTo>
                  <a:pt x="2901" y="864"/>
                </a:lnTo>
                <a:lnTo>
                  <a:pt x="2903" y="866"/>
                </a:lnTo>
                <a:lnTo>
                  <a:pt x="2912" y="866"/>
                </a:lnTo>
                <a:lnTo>
                  <a:pt x="2916" y="875"/>
                </a:lnTo>
                <a:lnTo>
                  <a:pt x="2920" y="875"/>
                </a:lnTo>
                <a:lnTo>
                  <a:pt x="2920" y="895"/>
                </a:lnTo>
                <a:lnTo>
                  <a:pt x="2923" y="895"/>
                </a:lnTo>
                <a:lnTo>
                  <a:pt x="2932" y="918"/>
                </a:lnTo>
                <a:lnTo>
                  <a:pt x="2936" y="918"/>
                </a:lnTo>
                <a:lnTo>
                  <a:pt x="2936" y="951"/>
                </a:lnTo>
                <a:lnTo>
                  <a:pt x="2940" y="951"/>
                </a:lnTo>
                <a:lnTo>
                  <a:pt x="2940" y="958"/>
                </a:lnTo>
                <a:lnTo>
                  <a:pt x="2943" y="958"/>
                </a:lnTo>
                <a:lnTo>
                  <a:pt x="2949" y="1031"/>
                </a:lnTo>
                <a:lnTo>
                  <a:pt x="2956" y="1035"/>
                </a:lnTo>
                <a:lnTo>
                  <a:pt x="2960" y="1062"/>
                </a:lnTo>
                <a:lnTo>
                  <a:pt x="2976" y="1062"/>
                </a:lnTo>
                <a:lnTo>
                  <a:pt x="2987" y="1076"/>
                </a:lnTo>
                <a:lnTo>
                  <a:pt x="3003" y="1091"/>
                </a:lnTo>
                <a:lnTo>
                  <a:pt x="3020" y="1098"/>
                </a:lnTo>
                <a:lnTo>
                  <a:pt x="3020" y="1106"/>
                </a:lnTo>
                <a:lnTo>
                  <a:pt x="3029" y="1106"/>
                </a:lnTo>
                <a:lnTo>
                  <a:pt x="3032" y="1118"/>
                </a:lnTo>
                <a:lnTo>
                  <a:pt x="3040" y="1122"/>
                </a:lnTo>
                <a:lnTo>
                  <a:pt x="3056" y="1171"/>
                </a:lnTo>
                <a:lnTo>
                  <a:pt x="3060" y="1171"/>
                </a:lnTo>
                <a:lnTo>
                  <a:pt x="3060" y="1195"/>
                </a:lnTo>
                <a:lnTo>
                  <a:pt x="3063" y="1195"/>
                </a:lnTo>
                <a:lnTo>
                  <a:pt x="3063" y="1202"/>
                </a:lnTo>
                <a:lnTo>
                  <a:pt x="3069" y="1202"/>
                </a:lnTo>
                <a:lnTo>
                  <a:pt x="3069" y="1222"/>
                </a:lnTo>
                <a:lnTo>
                  <a:pt x="3072" y="1222"/>
                </a:lnTo>
                <a:lnTo>
                  <a:pt x="3074" y="1224"/>
                </a:lnTo>
                <a:lnTo>
                  <a:pt x="3074" y="1224"/>
                </a:lnTo>
                <a:lnTo>
                  <a:pt x="3074" y="1226"/>
                </a:lnTo>
                <a:lnTo>
                  <a:pt x="3076" y="1226"/>
                </a:lnTo>
                <a:lnTo>
                  <a:pt x="3078" y="1226"/>
                </a:lnTo>
                <a:lnTo>
                  <a:pt x="3080" y="1226"/>
                </a:lnTo>
                <a:lnTo>
                  <a:pt x="3089" y="1251"/>
                </a:lnTo>
                <a:lnTo>
                  <a:pt x="3112" y="1251"/>
                </a:lnTo>
                <a:lnTo>
                  <a:pt x="3116" y="1275"/>
                </a:lnTo>
                <a:lnTo>
                  <a:pt x="3120" y="1275"/>
                </a:lnTo>
                <a:lnTo>
                  <a:pt x="3120" y="1278"/>
                </a:lnTo>
                <a:lnTo>
                  <a:pt x="3143" y="1278"/>
                </a:lnTo>
                <a:lnTo>
                  <a:pt x="3156" y="1295"/>
                </a:lnTo>
                <a:lnTo>
                  <a:pt x="3172" y="1295"/>
                </a:lnTo>
                <a:lnTo>
                  <a:pt x="3172" y="1298"/>
                </a:lnTo>
                <a:lnTo>
                  <a:pt x="3183" y="1306"/>
                </a:lnTo>
                <a:lnTo>
                  <a:pt x="3183" y="1315"/>
                </a:lnTo>
                <a:lnTo>
                  <a:pt x="3203" y="1329"/>
                </a:lnTo>
                <a:lnTo>
                  <a:pt x="3209" y="1338"/>
                </a:lnTo>
                <a:lnTo>
                  <a:pt x="3216" y="1338"/>
                </a:lnTo>
                <a:lnTo>
                  <a:pt x="3220" y="1346"/>
                </a:lnTo>
                <a:lnTo>
                  <a:pt x="3243" y="1366"/>
                </a:lnTo>
                <a:lnTo>
                  <a:pt x="3243" y="1378"/>
                </a:lnTo>
                <a:lnTo>
                  <a:pt x="3256" y="1382"/>
                </a:lnTo>
                <a:lnTo>
                  <a:pt x="3269" y="1398"/>
                </a:lnTo>
                <a:lnTo>
                  <a:pt x="3276" y="1398"/>
                </a:lnTo>
                <a:lnTo>
                  <a:pt x="3276" y="1406"/>
                </a:lnTo>
                <a:lnTo>
                  <a:pt x="3289" y="1406"/>
                </a:lnTo>
                <a:lnTo>
                  <a:pt x="3289" y="1409"/>
                </a:lnTo>
                <a:lnTo>
                  <a:pt x="3292" y="1415"/>
                </a:lnTo>
                <a:lnTo>
                  <a:pt x="3296" y="1420"/>
                </a:lnTo>
                <a:lnTo>
                  <a:pt x="3300" y="1426"/>
                </a:lnTo>
                <a:lnTo>
                  <a:pt x="3303" y="1431"/>
                </a:lnTo>
                <a:lnTo>
                  <a:pt x="3303" y="1455"/>
                </a:lnTo>
                <a:lnTo>
                  <a:pt x="3296" y="1458"/>
                </a:lnTo>
                <a:lnTo>
                  <a:pt x="3296" y="1466"/>
                </a:lnTo>
                <a:lnTo>
                  <a:pt x="3292" y="1466"/>
                </a:lnTo>
                <a:lnTo>
                  <a:pt x="3292" y="1469"/>
                </a:lnTo>
                <a:lnTo>
                  <a:pt x="3294" y="1471"/>
                </a:lnTo>
                <a:lnTo>
                  <a:pt x="3294" y="1473"/>
                </a:lnTo>
                <a:lnTo>
                  <a:pt x="3296" y="1476"/>
                </a:lnTo>
                <a:lnTo>
                  <a:pt x="3296" y="1482"/>
                </a:lnTo>
                <a:lnTo>
                  <a:pt x="3301" y="1484"/>
                </a:lnTo>
                <a:lnTo>
                  <a:pt x="3307" y="1486"/>
                </a:lnTo>
                <a:lnTo>
                  <a:pt x="3309" y="1489"/>
                </a:lnTo>
                <a:lnTo>
                  <a:pt x="3311" y="1491"/>
                </a:lnTo>
                <a:lnTo>
                  <a:pt x="3311" y="1495"/>
                </a:lnTo>
                <a:lnTo>
                  <a:pt x="3312" y="1498"/>
                </a:lnTo>
                <a:lnTo>
                  <a:pt x="3312" y="1502"/>
                </a:lnTo>
                <a:lnTo>
                  <a:pt x="3316" y="1506"/>
                </a:lnTo>
                <a:lnTo>
                  <a:pt x="3320" y="1506"/>
                </a:lnTo>
                <a:lnTo>
                  <a:pt x="3323" y="1515"/>
                </a:lnTo>
                <a:lnTo>
                  <a:pt x="3332" y="1515"/>
                </a:lnTo>
                <a:lnTo>
                  <a:pt x="3336" y="1522"/>
                </a:lnTo>
                <a:lnTo>
                  <a:pt x="3347" y="1529"/>
                </a:lnTo>
                <a:lnTo>
                  <a:pt x="3361" y="1533"/>
                </a:lnTo>
                <a:lnTo>
                  <a:pt x="3380" y="1535"/>
                </a:lnTo>
                <a:lnTo>
                  <a:pt x="3383" y="1531"/>
                </a:lnTo>
                <a:lnTo>
                  <a:pt x="3385" y="1529"/>
                </a:lnTo>
                <a:lnTo>
                  <a:pt x="3389" y="1527"/>
                </a:lnTo>
                <a:lnTo>
                  <a:pt x="3392" y="1526"/>
                </a:lnTo>
                <a:lnTo>
                  <a:pt x="3392" y="1522"/>
                </a:lnTo>
                <a:lnTo>
                  <a:pt x="3400" y="1522"/>
                </a:lnTo>
                <a:lnTo>
                  <a:pt x="3409" y="1511"/>
                </a:lnTo>
                <a:lnTo>
                  <a:pt x="3469" y="1515"/>
                </a:lnTo>
                <a:lnTo>
                  <a:pt x="3469" y="1511"/>
                </a:lnTo>
                <a:lnTo>
                  <a:pt x="3476" y="1511"/>
                </a:lnTo>
                <a:lnTo>
                  <a:pt x="3480" y="1502"/>
                </a:lnTo>
                <a:lnTo>
                  <a:pt x="3500" y="1498"/>
                </a:lnTo>
                <a:lnTo>
                  <a:pt x="3500" y="1495"/>
                </a:lnTo>
                <a:lnTo>
                  <a:pt x="3536" y="1498"/>
                </a:lnTo>
                <a:lnTo>
                  <a:pt x="3536" y="1495"/>
                </a:lnTo>
                <a:lnTo>
                  <a:pt x="3549" y="1495"/>
                </a:lnTo>
                <a:lnTo>
                  <a:pt x="3552" y="1486"/>
                </a:lnTo>
                <a:lnTo>
                  <a:pt x="3567" y="1484"/>
                </a:lnTo>
                <a:lnTo>
                  <a:pt x="3581" y="1486"/>
                </a:lnTo>
                <a:lnTo>
                  <a:pt x="3598" y="1487"/>
                </a:lnTo>
                <a:lnTo>
                  <a:pt x="3612" y="1486"/>
                </a:lnTo>
                <a:lnTo>
                  <a:pt x="3612" y="1482"/>
                </a:lnTo>
                <a:lnTo>
                  <a:pt x="3623" y="1482"/>
                </a:lnTo>
                <a:lnTo>
                  <a:pt x="3623" y="1478"/>
                </a:lnTo>
                <a:lnTo>
                  <a:pt x="3636" y="1478"/>
                </a:lnTo>
                <a:lnTo>
                  <a:pt x="3636" y="1475"/>
                </a:lnTo>
                <a:lnTo>
                  <a:pt x="3660" y="1469"/>
                </a:lnTo>
                <a:lnTo>
                  <a:pt x="3663" y="1462"/>
                </a:lnTo>
                <a:lnTo>
                  <a:pt x="3674" y="1453"/>
                </a:lnTo>
                <a:lnTo>
                  <a:pt x="3687" y="1447"/>
                </a:lnTo>
                <a:lnTo>
                  <a:pt x="3703" y="1446"/>
                </a:lnTo>
                <a:lnTo>
                  <a:pt x="3709" y="1451"/>
                </a:lnTo>
                <a:lnTo>
                  <a:pt x="3714" y="1455"/>
                </a:lnTo>
                <a:lnTo>
                  <a:pt x="3720" y="1456"/>
                </a:lnTo>
                <a:lnTo>
                  <a:pt x="3729" y="1458"/>
                </a:lnTo>
                <a:lnTo>
                  <a:pt x="3729" y="1486"/>
                </a:lnTo>
                <a:lnTo>
                  <a:pt x="3723" y="1486"/>
                </a:lnTo>
                <a:lnTo>
                  <a:pt x="3720" y="1498"/>
                </a:lnTo>
                <a:lnTo>
                  <a:pt x="3723" y="1498"/>
                </a:lnTo>
                <a:lnTo>
                  <a:pt x="3725" y="1511"/>
                </a:lnTo>
                <a:lnTo>
                  <a:pt x="3725" y="1529"/>
                </a:lnTo>
                <a:lnTo>
                  <a:pt x="3723" y="1544"/>
                </a:lnTo>
                <a:lnTo>
                  <a:pt x="3720" y="1555"/>
                </a:lnTo>
                <a:lnTo>
                  <a:pt x="3718" y="1556"/>
                </a:lnTo>
                <a:lnTo>
                  <a:pt x="3718" y="1556"/>
                </a:lnTo>
                <a:lnTo>
                  <a:pt x="3718" y="1556"/>
                </a:lnTo>
                <a:lnTo>
                  <a:pt x="3716" y="1556"/>
                </a:lnTo>
                <a:lnTo>
                  <a:pt x="3714" y="1556"/>
                </a:lnTo>
                <a:lnTo>
                  <a:pt x="3712" y="1558"/>
                </a:lnTo>
                <a:lnTo>
                  <a:pt x="3711" y="1589"/>
                </a:lnTo>
                <a:lnTo>
                  <a:pt x="3703" y="1615"/>
                </a:lnTo>
                <a:lnTo>
                  <a:pt x="3703" y="1626"/>
                </a:lnTo>
                <a:lnTo>
                  <a:pt x="3692" y="1635"/>
                </a:lnTo>
                <a:lnTo>
                  <a:pt x="3692" y="1642"/>
                </a:lnTo>
                <a:lnTo>
                  <a:pt x="3689" y="1642"/>
                </a:lnTo>
                <a:lnTo>
                  <a:pt x="3689" y="1651"/>
                </a:lnTo>
                <a:lnTo>
                  <a:pt x="3683" y="1651"/>
                </a:lnTo>
                <a:lnTo>
                  <a:pt x="3683" y="1658"/>
                </a:lnTo>
                <a:lnTo>
                  <a:pt x="3680" y="1658"/>
                </a:lnTo>
                <a:lnTo>
                  <a:pt x="3680" y="1666"/>
                </a:lnTo>
                <a:lnTo>
                  <a:pt x="3676" y="1666"/>
                </a:lnTo>
                <a:lnTo>
                  <a:pt x="3676" y="1675"/>
                </a:lnTo>
                <a:lnTo>
                  <a:pt x="3672" y="1675"/>
                </a:lnTo>
                <a:lnTo>
                  <a:pt x="3672" y="1682"/>
                </a:lnTo>
                <a:lnTo>
                  <a:pt x="3660" y="1689"/>
                </a:lnTo>
                <a:lnTo>
                  <a:pt x="3660" y="1698"/>
                </a:lnTo>
                <a:lnTo>
                  <a:pt x="3656" y="1698"/>
                </a:lnTo>
                <a:lnTo>
                  <a:pt x="3656" y="1715"/>
                </a:lnTo>
                <a:lnTo>
                  <a:pt x="3652" y="1715"/>
                </a:lnTo>
                <a:lnTo>
                  <a:pt x="3652" y="1722"/>
                </a:lnTo>
                <a:lnTo>
                  <a:pt x="3649" y="1722"/>
                </a:lnTo>
                <a:lnTo>
                  <a:pt x="3649" y="1731"/>
                </a:lnTo>
                <a:lnTo>
                  <a:pt x="3640" y="1735"/>
                </a:lnTo>
                <a:lnTo>
                  <a:pt x="3640" y="1742"/>
                </a:lnTo>
                <a:lnTo>
                  <a:pt x="3636" y="1742"/>
                </a:lnTo>
                <a:lnTo>
                  <a:pt x="3636" y="1749"/>
                </a:lnTo>
                <a:lnTo>
                  <a:pt x="3632" y="1749"/>
                </a:lnTo>
                <a:lnTo>
                  <a:pt x="3632" y="1758"/>
                </a:lnTo>
                <a:lnTo>
                  <a:pt x="3629" y="1758"/>
                </a:lnTo>
                <a:lnTo>
                  <a:pt x="3629" y="1766"/>
                </a:lnTo>
                <a:lnTo>
                  <a:pt x="3620" y="1769"/>
                </a:lnTo>
                <a:lnTo>
                  <a:pt x="3620" y="1795"/>
                </a:lnTo>
                <a:lnTo>
                  <a:pt x="3616" y="1795"/>
                </a:lnTo>
                <a:lnTo>
                  <a:pt x="3616" y="1802"/>
                </a:lnTo>
                <a:lnTo>
                  <a:pt x="3612" y="1802"/>
                </a:lnTo>
                <a:lnTo>
                  <a:pt x="3612" y="1811"/>
                </a:lnTo>
                <a:lnTo>
                  <a:pt x="3609" y="1811"/>
                </a:lnTo>
                <a:lnTo>
                  <a:pt x="3603" y="1822"/>
                </a:lnTo>
                <a:lnTo>
                  <a:pt x="3592" y="1829"/>
                </a:lnTo>
                <a:lnTo>
                  <a:pt x="3592" y="1842"/>
                </a:lnTo>
                <a:lnTo>
                  <a:pt x="3589" y="1842"/>
                </a:lnTo>
                <a:lnTo>
                  <a:pt x="3589" y="1851"/>
                </a:lnTo>
                <a:lnTo>
                  <a:pt x="3580" y="1855"/>
                </a:lnTo>
                <a:lnTo>
                  <a:pt x="3580" y="1862"/>
                </a:lnTo>
                <a:lnTo>
                  <a:pt x="3576" y="1862"/>
                </a:lnTo>
                <a:lnTo>
                  <a:pt x="3576" y="1875"/>
                </a:lnTo>
                <a:lnTo>
                  <a:pt x="3560" y="1886"/>
                </a:lnTo>
                <a:lnTo>
                  <a:pt x="3556" y="1902"/>
                </a:lnTo>
                <a:lnTo>
                  <a:pt x="3543" y="1909"/>
                </a:lnTo>
                <a:lnTo>
                  <a:pt x="3543" y="1918"/>
                </a:lnTo>
                <a:lnTo>
                  <a:pt x="3529" y="1931"/>
                </a:lnTo>
                <a:lnTo>
                  <a:pt x="3523" y="1938"/>
                </a:lnTo>
                <a:lnTo>
                  <a:pt x="3516" y="1938"/>
                </a:lnTo>
                <a:lnTo>
                  <a:pt x="3516" y="1942"/>
                </a:lnTo>
                <a:lnTo>
                  <a:pt x="3509" y="1946"/>
                </a:lnTo>
                <a:lnTo>
                  <a:pt x="3509" y="1955"/>
                </a:lnTo>
                <a:lnTo>
                  <a:pt x="3472" y="1986"/>
                </a:lnTo>
                <a:lnTo>
                  <a:pt x="3469" y="1998"/>
                </a:lnTo>
                <a:lnTo>
                  <a:pt x="3460" y="1998"/>
                </a:lnTo>
                <a:lnTo>
                  <a:pt x="3449" y="2015"/>
                </a:lnTo>
                <a:lnTo>
                  <a:pt x="3436" y="2015"/>
                </a:lnTo>
                <a:lnTo>
                  <a:pt x="3436" y="2018"/>
                </a:lnTo>
                <a:lnTo>
                  <a:pt x="3429" y="2018"/>
                </a:lnTo>
                <a:lnTo>
                  <a:pt x="3420" y="2029"/>
                </a:lnTo>
                <a:lnTo>
                  <a:pt x="3403" y="2035"/>
                </a:lnTo>
                <a:lnTo>
                  <a:pt x="3396" y="2046"/>
                </a:lnTo>
                <a:lnTo>
                  <a:pt x="3389" y="2046"/>
                </a:lnTo>
                <a:lnTo>
                  <a:pt x="3383" y="2055"/>
                </a:lnTo>
                <a:lnTo>
                  <a:pt x="3376" y="2055"/>
                </a:lnTo>
                <a:lnTo>
                  <a:pt x="3356" y="2078"/>
                </a:lnTo>
                <a:lnTo>
                  <a:pt x="3349" y="2078"/>
                </a:lnTo>
                <a:lnTo>
                  <a:pt x="3343" y="2086"/>
                </a:lnTo>
                <a:lnTo>
                  <a:pt x="3332" y="2091"/>
                </a:lnTo>
                <a:lnTo>
                  <a:pt x="3332" y="2098"/>
                </a:lnTo>
                <a:lnTo>
                  <a:pt x="3303" y="2122"/>
                </a:lnTo>
                <a:lnTo>
                  <a:pt x="3303" y="2126"/>
                </a:lnTo>
                <a:lnTo>
                  <a:pt x="3296" y="2126"/>
                </a:lnTo>
                <a:lnTo>
                  <a:pt x="3291" y="2138"/>
                </a:lnTo>
                <a:lnTo>
                  <a:pt x="3280" y="2151"/>
                </a:lnTo>
                <a:lnTo>
                  <a:pt x="3269" y="2164"/>
                </a:lnTo>
                <a:lnTo>
                  <a:pt x="3260" y="2175"/>
                </a:lnTo>
                <a:lnTo>
                  <a:pt x="3252" y="2178"/>
                </a:lnTo>
                <a:lnTo>
                  <a:pt x="3252" y="2186"/>
                </a:lnTo>
                <a:lnTo>
                  <a:pt x="3236" y="2198"/>
                </a:lnTo>
                <a:lnTo>
                  <a:pt x="3232" y="2215"/>
                </a:lnTo>
                <a:lnTo>
                  <a:pt x="3223" y="2218"/>
                </a:lnTo>
                <a:lnTo>
                  <a:pt x="3203" y="2255"/>
                </a:lnTo>
                <a:lnTo>
                  <a:pt x="3180" y="2258"/>
                </a:lnTo>
                <a:lnTo>
                  <a:pt x="3180" y="2264"/>
                </a:lnTo>
                <a:lnTo>
                  <a:pt x="3178" y="2269"/>
                </a:lnTo>
                <a:lnTo>
                  <a:pt x="3176" y="2273"/>
                </a:lnTo>
                <a:lnTo>
                  <a:pt x="3174" y="2276"/>
                </a:lnTo>
                <a:lnTo>
                  <a:pt x="3174" y="2280"/>
                </a:lnTo>
                <a:lnTo>
                  <a:pt x="3172" y="2286"/>
                </a:lnTo>
                <a:lnTo>
                  <a:pt x="3143" y="2295"/>
                </a:lnTo>
                <a:lnTo>
                  <a:pt x="3136" y="2329"/>
                </a:lnTo>
                <a:lnTo>
                  <a:pt x="3123" y="2338"/>
                </a:lnTo>
                <a:lnTo>
                  <a:pt x="3123" y="2355"/>
                </a:lnTo>
                <a:lnTo>
                  <a:pt x="3120" y="2355"/>
                </a:lnTo>
                <a:lnTo>
                  <a:pt x="3112" y="2378"/>
                </a:lnTo>
                <a:lnTo>
                  <a:pt x="3109" y="2378"/>
                </a:lnTo>
                <a:lnTo>
                  <a:pt x="3109" y="2386"/>
                </a:lnTo>
                <a:lnTo>
                  <a:pt x="3103" y="2386"/>
                </a:lnTo>
                <a:lnTo>
                  <a:pt x="3100" y="2402"/>
                </a:lnTo>
                <a:lnTo>
                  <a:pt x="3083" y="2411"/>
                </a:lnTo>
                <a:lnTo>
                  <a:pt x="3063" y="2486"/>
                </a:lnTo>
                <a:lnTo>
                  <a:pt x="3081" y="2498"/>
                </a:lnTo>
                <a:lnTo>
                  <a:pt x="3096" y="2515"/>
                </a:lnTo>
                <a:lnTo>
                  <a:pt x="3100" y="2515"/>
                </a:lnTo>
                <a:lnTo>
                  <a:pt x="3100" y="2555"/>
                </a:lnTo>
                <a:lnTo>
                  <a:pt x="3094" y="2564"/>
                </a:lnTo>
                <a:lnTo>
                  <a:pt x="3094" y="2575"/>
                </a:lnTo>
                <a:lnTo>
                  <a:pt x="3096" y="2589"/>
                </a:lnTo>
                <a:lnTo>
                  <a:pt x="3096" y="2606"/>
                </a:lnTo>
                <a:lnTo>
                  <a:pt x="3092" y="2606"/>
                </a:lnTo>
                <a:lnTo>
                  <a:pt x="3092" y="2616"/>
                </a:lnTo>
                <a:lnTo>
                  <a:pt x="3096" y="2635"/>
                </a:lnTo>
                <a:lnTo>
                  <a:pt x="3103" y="2655"/>
                </a:lnTo>
                <a:lnTo>
                  <a:pt x="3111" y="2675"/>
                </a:lnTo>
                <a:lnTo>
                  <a:pt x="3116" y="2691"/>
                </a:lnTo>
                <a:lnTo>
                  <a:pt x="3120" y="2702"/>
                </a:lnTo>
                <a:lnTo>
                  <a:pt x="3127" y="2704"/>
                </a:lnTo>
                <a:lnTo>
                  <a:pt x="3132" y="2706"/>
                </a:lnTo>
                <a:lnTo>
                  <a:pt x="3138" y="2707"/>
                </a:lnTo>
                <a:lnTo>
                  <a:pt x="3141" y="2711"/>
                </a:lnTo>
                <a:lnTo>
                  <a:pt x="3145" y="2716"/>
                </a:lnTo>
                <a:lnTo>
                  <a:pt x="3149" y="2722"/>
                </a:lnTo>
                <a:lnTo>
                  <a:pt x="3154" y="2731"/>
                </a:lnTo>
                <a:lnTo>
                  <a:pt x="3158" y="2746"/>
                </a:lnTo>
                <a:lnTo>
                  <a:pt x="3156" y="2762"/>
                </a:lnTo>
                <a:lnTo>
                  <a:pt x="3152" y="2762"/>
                </a:lnTo>
                <a:lnTo>
                  <a:pt x="3152" y="2782"/>
                </a:lnTo>
                <a:lnTo>
                  <a:pt x="3149" y="2782"/>
                </a:lnTo>
                <a:lnTo>
                  <a:pt x="3149" y="2809"/>
                </a:lnTo>
                <a:lnTo>
                  <a:pt x="3147" y="2811"/>
                </a:lnTo>
                <a:lnTo>
                  <a:pt x="3147" y="2811"/>
                </a:lnTo>
                <a:lnTo>
                  <a:pt x="3145" y="2813"/>
                </a:lnTo>
                <a:lnTo>
                  <a:pt x="3143" y="2815"/>
                </a:lnTo>
                <a:lnTo>
                  <a:pt x="3143" y="2818"/>
                </a:lnTo>
                <a:lnTo>
                  <a:pt x="3149" y="2818"/>
                </a:lnTo>
                <a:lnTo>
                  <a:pt x="3149" y="2831"/>
                </a:lnTo>
                <a:lnTo>
                  <a:pt x="3152" y="2831"/>
                </a:lnTo>
                <a:lnTo>
                  <a:pt x="3152" y="2935"/>
                </a:lnTo>
                <a:lnTo>
                  <a:pt x="3160" y="2938"/>
                </a:lnTo>
                <a:lnTo>
                  <a:pt x="3163" y="2949"/>
                </a:lnTo>
                <a:lnTo>
                  <a:pt x="3165" y="2967"/>
                </a:lnTo>
                <a:lnTo>
                  <a:pt x="3163" y="2982"/>
                </a:lnTo>
                <a:lnTo>
                  <a:pt x="3160" y="2982"/>
                </a:lnTo>
                <a:lnTo>
                  <a:pt x="3160" y="2995"/>
                </a:lnTo>
                <a:lnTo>
                  <a:pt x="3152" y="2998"/>
                </a:lnTo>
                <a:lnTo>
                  <a:pt x="3152" y="3018"/>
                </a:lnTo>
                <a:lnTo>
                  <a:pt x="3140" y="3026"/>
                </a:lnTo>
                <a:lnTo>
                  <a:pt x="3140" y="3035"/>
                </a:lnTo>
                <a:lnTo>
                  <a:pt x="3116" y="3055"/>
                </a:lnTo>
                <a:lnTo>
                  <a:pt x="3116" y="3062"/>
                </a:lnTo>
                <a:lnTo>
                  <a:pt x="3100" y="3075"/>
                </a:lnTo>
                <a:lnTo>
                  <a:pt x="3096" y="3086"/>
                </a:lnTo>
                <a:lnTo>
                  <a:pt x="3080" y="3089"/>
                </a:lnTo>
                <a:lnTo>
                  <a:pt x="3072" y="3102"/>
                </a:lnTo>
                <a:lnTo>
                  <a:pt x="3063" y="3102"/>
                </a:lnTo>
                <a:lnTo>
                  <a:pt x="3063" y="3106"/>
                </a:lnTo>
                <a:lnTo>
                  <a:pt x="3056" y="3106"/>
                </a:lnTo>
                <a:lnTo>
                  <a:pt x="3056" y="3109"/>
                </a:lnTo>
                <a:lnTo>
                  <a:pt x="3036" y="3109"/>
                </a:lnTo>
                <a:lnTo>
                  <a:pt x="3036" y="3115"/>
                </a:lnTo>
                <a:lnTo>
                  <a:pt x="3020" y="3118"/>
                </a:lnTo>
                <a:lnTo>
                  <a:pt x="3020" y="3122"/>
                </a:lnTo>
                <a:lnTo>
                  <a:pt x="2972" y="3138"/>
                </a:lnTo>
                <a:lnTo>
                  <a:pt x="2949" y="3166"/>
                </a:lnTo>
                <a:lnTo>
                  <a:pt x="2943" y="3166"/>
                </a:lnTo>
                <a:lnTo>
                  <a:pt x="2943" y="3178"/>
                </a:lnTo>
                <a:lnTo>
                  <a:pt x="2932" y="3186"/>
                </a:lnTo>
                <a:lnTo>
                  <a:pt x="2932" y="3191"/>
                </a:lnTo>
                <a:lnTo>
                  <a:pt x="2923" y="3191"/>
                </a:lnTo>
                <a:lnTo>
                  <a:pt x="2920" y="3198"/>
                </a:lnTo>
                <a:lnTo>
                  <a:pt x="2916" y="3198"/>
                </a:lnTo>
                <a:lnTo>
                  <a:pt x="2914" y="3202"/>
                </a:lnTo>
                <a:lnTo>
                  <a:pt x="2914" y="3204"/>
                </a:lnTo>
                <a:lnTo>
                  <a:pt x="2914" y="3204"/>
                </a:lnTo>
                <a:lnTo>
                  <a:pt x="2914" y="3206"/>
                </a:lnTo>
                <a:lnTo>
                  <a:pt x="2914" y="3207"/>
                </a:lnTo>
                <a:lnTo>
                  <a:pt x="2914" y="3207"/>
                </a:lnTo>
                <a:lnTo>
                  <a:pt x="2914" y="3209"/>
                </a:lnTo>
                <a:lnTo>
                  <a:pt x="2912" y="3211"/>
                </a:lnTo>
                <a:lnTo>
                  <a:pt x="2909" y="3215"/>
                </a:lnTo>
                <a:lnTo>
                  <a:pt x="2909" y="3218"/>
                </a:lnTo>
                <a:lnTo>
                  <a:pt x="2889" y="3218"/>
                </a:lnTo>
                <a:lnTo>
                  <a:pt x="2852" y="3258"/>
                </a:lnTo>
                <a:lnTo>
                  <a:pt x="2843" y="3258"/>
                </a:lnTo>
                <a:lnTo>
                  <a:pt x="2840" y="3266"/>
                </a:lnTo>
                <a:lnTo>
                  <a:pt x="2832" y="3266"/>
                </a:lnTo>
                <a:lnTo>
                  <a:pt x="2820" y="3289"/>
                </a:lnTo>
                <a:lnTo>
                  <a:pt x="2823" y="3289"/>
                </a:lnTo>
                <a:lnTo>
                  <a:pt x="2829" y="3296"/>
                </a:lnTo>
                <a:lnTo>
                  <a:pt x="2832" y="3302"/>
                </a:lnTo>
                <a:lnTo>
                  <a:pt x="2836" y="3307"/>
                </a:lnTo>
                <a:lnTo>
                  <a:pt x="2840" y="3315"/>
                </a:lnTo>
                <a:lnTo>
                  <a:pt x="2840" y="3346"/>
                </a:lnTo>
                <a:lnTo>
                  <a:pt x="2849" y="3351"/>
                </a:lnTo>
                <a:lnTo>
                  <a:pt x="2851" y="3362"/>
                </a:lnTo>
                <a:lnTo>
                  <a:pt x="2851" y="3373"/>
                </a:lnTo>
                <a:lnTo>
                  <a:pt x="2856" y="3382"/>
                </a:lnTo>
                <a:lnTo>
                  <a:pt x="2858" y="3384"/>
                </a:lnTo>
                <a:lnTo>
                  <a:pt x="2858" y="3384"/>
                </a:lnTo>
                <a:lnTo>
                  <a:pt x="2858" y="3386"/>
                </a:lnTo>
                <a:lnTo>
                  <a:pt x="2860" y="3386"/>
                </a:lnTo>
                <a:lnTo>
                  <a:pt x="2861" y="3386"/>
                </a:lnTo>
                <a:lnTo>
                  <a:pt x="2863" y="3386"/>
                </a:lnTo>
                <a:lnTo>
                  <a:pt x="2860" y="3455"/>
                </a:lnTo>
                <a:lnTo>
                  <a:pt x="2856" y="3455"/>
                </a:lnTo>
                <a:lnTo>
                  <a:pt x="2856" y="3471"/>
                </a:lnTo>
                <a:lnTo>
                  <a:pt x="2852" y="3471"/>
                </a:lnTo>
                <a:lnTo>
                  <a:pt x="2852" y="3473"/>
                </a:lnTo>
                <a:lnTo>
                  <a:pt x="2852" y="3475"/>
                </a:lnTo>
                <a:lnTo>
                  <a:pt x="2854" y="3476"/>
                </a:lnTo>
                <a:lnTo>
                  <a:pt x="2856" y="3478"/>
                </a:lnTo>
                <a:lnTo>
                  <a:pt x="2856" y="3478"/>
                </a:lnTo>
                <a:lnTo>
                  <a:pt x="2858" y="3493"/>
                </a:lnTo>
                <a:lnTo>
                  <a:pt x="2854" y="3504"/>
                </a:lnTo>
                <a:lnTo>
                  <a:pt x="2849" y="3515"/>
                </a:lnTo>
                <a:lnTo>
                  <a:pt x="2843" y="3522"/>
                </a:lnTo>
                <a:lnTo>
                  <a:pt x="2843" y="3531"/>
                </a:lnTo>
                <a:lnTo>
                  <a:pt x="2816" y="3551"/>
                </a:lnTo>
                <a:lnTo>
                  <a:pt x="2800" y="3551"/>
                </a:lnTo>
                <a:lnTo>
                  <a:pt x="2800" y="3555"/>
                </a:lnTo>
                <a:lnTo>
                  <a:pt x="2789" y="3555"/>
                </a:lnTo>
                <a:lnTo>
                  <a:pt x="2783" y="3562"/>
                </a:lnTo>
                <a:lnTo>
                  <a:pt x="2772" y="3562"/>
                </a:lnTo>
                <a:lnTo>
                  <a:pt x="2772" y="3566"/>
                </a:lnTo>
                <a:lnTo>
                  <a:pt x="2756" y="3569"/>
                </a:lnTo>
                <a:lnTo>
                  <a:pt x="2756" y="3575"/>
                </a:lnTo>
                <a:lnTo>
                  <a:pt x="2736" y="3575"/>
                </a:lnTo>
                <a:lnTo>
                  <a:pt x="2732" y="3582"/>
                </a:lnTo>
                <a:lnTo>
                  <a:pt x="2716" y="3586"/>
                </a:lnTo>
                <a:lnTo>
                  <a:pt x="2716" y="3589"/>
                </a:lnTo>
                <a:lnTo>
                  <a:pt x="2709" y="3595"/>
                </a:lnTo>
                <a:lnTo>
                  <a:pt x="2703" y="3606"/>
                </a:lnTo>
                <a:lnTo>
                  <a:pt x="2700" y="3606"/>
                </a:lnTo>
                <a:lnTo>
                  <a:pt x="2703" y="3609"/>
                </a:lnTo>
                <a:lnTo>
                  <a:pt x="2707" y="3613"/>
                </a:lnTo>
                <a:lnTo>
                  <a:pt x="2709" y="3615"/>
                </a:lnTo>
                <a:lnTo>
                  <a:pt x="2709" y="3622"/>
                </a:lnTo>
                <a:lnTo>
                  <a:pt x="2712" y="3622"/>
                </a:lnTo>
                <a:lnTo>
                  <a:pt x="2712" y="3655"/>
                </a:lnTo>
                <a:lnTo>
                  <a:pt x="2709" y="3655"/>
                </a:lnTo>
                <a:lnTo>
                  <a:pt x="2709" y="3682"/>
                </a:lnTo>
                <a:lnTo>
                  <a:pt x="2703" y="3682"/>
                </a:lnTo>
                <a:lnTo>
                  <a:pt x="2703" y="3695"/>
                </a:lnTo>
                <a:lnTo>
                  <a:pt x="2700" y="3695"/>
                </a:lnTo>
                <a:lnTo>
                  <a:pt x="2700" y="3702"/>
                </a:lnTo>
                <a:lnTo>
                  <a:pt x="2696" y="3702"/>
                </a:lnTo>
                <a:lnTo>
                  <a:pt x="2696" y="3718"/>
                </a:lnTo>
                <a:lnTo>
                  <a:pt x="2692" y="3718"/>
                </a:lnTo>
                <a:lnTo>
                  <a:pt x="2692" y="3726"/>
                </a:lnTo>
                <a:lnTo>
                  <a:pt x="2689" y="3726"/>
                </a:lnTo>
                <a:lnTo>
                  <a:pt x="2683" y="3762"/>
                </a:lnTo>
                <a:lnTo>
                  <a:pt x="2669" y="3775"/>
                </a:lnTo>
                <a:lnTo>
                  <a:pt x="2669" y="3778"/>
                </a:lnTo>
                <a:lnTo>
                  <a:pt x="2660" y="3778"/>
                </a:lnTo>
                <a:lnTo>
                  <a:pt x="2652" y="3789"/>
                </a:lnTo>
                <a:lnTo>
                  <a:pt x="2643" y="3789"/>
                </a:lnTo>
                <a:lnTo>
                  <a:pt x="2643" y="3795"/>
                </a:lnTo>
                <a:lnTo>
                  <a:pt x="2640" y="3798"/>
                </a:lnTo>
                <a:lnTo>
                  <a:pt x="2634" y="3804"/>
                </a:lnTo>
                <a:lnTo>
                  <a:pt x="2629" y="3807"/>
                </a:lnTo>
                <a:lnTo>
                  <a:pt x="2623" y="3811"/>
                </a:lnTo>
                <a:lnTo>
                  <a:pt x="2616" y="3815"/>
                </a:lnTo>
                <a:lnTo>
                  <a:pt x="2612" y="3826"/>
                </a:lnTo>
                <a:lnTo>
                  <a:pt x="2609" y="3826"/>
                </a:lnTo>
                <a:lnTo>
                  <a:pt x="2609" y="3835"/>
                </a:lnTo>
                <a:lnTo>
                  <a:pt x="2600" y="3838"/>
                </a:lnTo>
                <a:lnTo>
                  <a:pt x="2596" y="3858"/>
                </a:lnTo>
                <a:lnTo>
                  <a:pt x="2583" y="3866"/>
                </a:lnTo>
                <a:lnTo>
                  <a:pt x="2583" y="3875"/>
                </a:lnTo>
                <a:lnTo>
                  <a:pt x="2576" y="3878"/>
                </a:lnTo>
                <a:lnTo>
                  <a:pt x="2576" y="3886"/>
                </a:lnTo>
                <a:lnTo>
                  <a:pt x="2560" y="3898"/>
                </a:lnTo>
                <a:lnTo>
                  <a:pt x="2560" y="3906"/>
                </a:lnTo>
                <a:lnTo>
                  <a:pt x="2532" y="3929"/>
                </a:lnTo>
                <a:lnTo>
                  <a:pt x="2529" y="3938"/>
                </a:lnTo>
                <a:lnTo>
                  <a:pt x="2512" y="3942"/>
                </a:lnTo>
                <a:lnTo>
                  <a:pt x="2509" y="3955"/>
                </a:lnTo>
                <a:lnTo>
                  <a:pt x="2489" y="3966"/>
                </a:lnTo>
                <a:lnTo>
                  <a:pt x="2489" y="3975"/>
                </a:lnTo>
                <a:lnTo>
                  <a:pt x="2483" y="3975"/>
                </a:lnTo>
                <a:lnTo>
                  <a:pt x="2480" y="3982"/>
                </a:lnTo>
                <a:lnTo>
                  <a:pt x="2472" y="3982"/>
                </a:lnTo>
                <a:lnTo>
                  <a:pt x="2449" y="4009"/>
                </a:lnTo>
                <a:lnTo>
                  <a:pt x="2440" y="4009"/>
                </a:lnTo>
                <a:lnTo>
                  <a:pt x="2432" y="4022"/>
                </a:lnTo>
                <a:lnTo>
                  <a:pt x="2409" y="4031"/>
                </a:lnTo>
                <a:lnTo>
                  <a:pt x="2400" y="4042"/>
                </a:lnTo>
                <a:lnTo>
                  <a:pt x="2383" y="4046"/>
                </a:lnTo>
                <a:lnTo>
                  <a:pt x="2380" y="4055"/>
                </a:lnTo>
                <a:lnTo>
                  <a:pt x="2340" y="4058"/>
                </a:lnTo>
                <a:lnTo>
                  <a:pt x="2340" y="4058"/>
                </a:lnTo>
                <a:lnTo>
                  <a:pt x="2340" y="4056"/>
                </a:lnTo>
                <a:lnTo>
                  <a:pt x="2338" y="4055"/>
                </a:lnTo>
                <a:lnTo>
                  <a:pt x="2336" y="4055"/>
                </a:lnTo>
                <a:lnTo>
                  <a:pt x="2332" y="4055"/>
                </a:lnTo>
                <a:lnTo>
                  <a:pt x="2332" y="4058"/>
                </a:lnTo>
                <a:lnTo>
                  <a:pt x="2323" y="4058"/>
                </a:lnTo>
                <a:lnTo>
                  <a:pt x="2312" y="4075"/>
                </a:lnTo>
                <a:lnTo>
                  <a:pt x="2276" y="4075"/>
                </a:lnTo>
                <a:lnTo>
                  <a:pt x="2272" y="4082"/>
                </a:lnTo>
                <a:lnTo>
                  <a:pt x="2263" y="4082"/>
                </a:lnTo>
                <a:lnTo>
                  <a:pt x="2263" y="4086"/>
                </a:lnTo>
                <a:lnTo>
                  <a:pt x="2216" y="4082"/>
                </a:lnTo>
                <a:lnTo>
                  <a:pt x="2216" y="4078"/>
                </a:lnTo>
                <a:lnTo>
                  <a:pt x="2209" y="4078"/>
                </a:lnTo>
                <a:lnTo>
                  <a:pt x="2209" y="4075"/>
                </a:lnTo>
                <a:lnTo>
                  <a:pt x="2203" y="4073"/>
                </a:lnTo>
                <a:lnTo>
                  <a:pt x="2200" y="4073"/>
                </a:lnTo>
                <a:lnTo>
                  <a:pt x="2198" y="4075"/>
                </a:lnTo>
                <a:lnTo>
                  <a:pt x="2196" y="4076"/>
                </a:lnTo>
                <a:lnTo>
                  <a:pt x="2194" y="4078"/>
                </a:lnTo>
                <a:lnTo>
                  <a:pt x="2194" y="4080"/>
                </a:lnTo>
                <a:lnTo>
                  <a:pt x="2192" y="4082"/>
                </a:lnTo>
                <a:lnTo>
                  <a:pt x="2192" y="4082"/>
                </a:lnTo>
                <a:lnTo>
                  <a:pt x="2140" y="4078"/>
                </a:lnTo>
                <a:lnTo>
                  <a:pt x="2140" y="4082"/>
                </a:lnTo>
                <a:lnTo>
                  <a:pt x="2129" y="4082"/>
                </a:lnTo>
                <a:lnTo>
                  <a:pt x="2116" y="4098"/>
                </a:lnTo>
                <a:lnTo>
                  <a:pt x="2052" y="4098"/>
                </a:lnTo>
                <a:lnTo>
                  <a:pt x="2052" y="4102"/>
                </a:lnTo>
                <a:lnTo>
                  <a:pt x="2036" y="4106"/>
                </a:lnTo>
                <a:lnTo>
                  <a:pt x="2023" y="4122"/>
                </a:lnTo>
                <a:lnTo>
                  <a:pt x="1983" y="4122"/>
                </a:lnTo>
                <a:lnTo>
                  <a:pt x="1981" y="4120"/>
                </a:lnTo>
                <a:lnTo>
                  <a:pt x="1978" y="4118"/>
                </a:lnTo>
                <a:lnTo>
                  <a:pt x="1974" y="4116"/>
                </a:lnTo>
                <a:lnTo>
                  <a:pt x="1972" y="4115"/>
                </a:lnTo>
                <a:lnTo>
                  <a:pt x="1972" y="4106"/>
                </a:lnTo>
                <a:lnTo>
                  <a:pt x="1971" y="4104"/>
                </a:lnTo>
                <a:lnTo>
                  <a:pt x="1967" y="4102"/>
                </a:lnTo>
                <a:lnTo>
                  <a:pt x="1961" y="4098"/>
                </a:lnTo>
                <a:lnTo>
                  <a:pt x="1956" y="4096"/>
                </a:lnTo>
                <a:lnTo>
                  <a:pt x="1951" y="4093"/>
                </a:lnTo>
                <a:lnTo>
                  <a:pt x="1947" y="4091"/>
                </a:lnTo>
                <a:lnTo>
                  <a:pt x="1943" y="4091"/>
                </a:lnTo>
                <a:lnTo>
                  <a:pt x="1941" y="4089"/>
                </a:lnTo>
                <a:lnTo>
                  <a:pt x="1941" y="4091"/>
                </a:lnTo>
                <a:lnTo>
                  <a:pt x="1941" y="4091"/>
                </a:lnTo>
                <a:lnTo>
                  <a:pt x="1941" y="4093"/>
                </a:lnTo>
                <a:lnTo>
                  <a:pt x="1941" y="4093"/>
                </a:lnTo>
                <a:lnTo>
                  <a:pt x="1940" y="4095"/>
                </a:lnTo>
                <a:lnTo>
                  <a:pt x="1920" y="4095"/>
                </a:lnTo>
                <a:lnTo>
                  <a:pt x="1916" y="4055"/>
                </a:lnTo>
                <a:lnTo>
                  <a:pt x="1920" y="4055"/>
                </a:lnTo>
                <a:lnTo>
                  <a:pt x="1920" y="4051"/>
                </a:lnTo>
                <a:lnTo>
                  <a:pt x="1916" y="4051"/>
                </a:lnTo>
                <a:lnTo>
                  <a:pt x="1912" y="4038"/>
                </a:lnTo>
                <a:lnTo>
                  <a:pt x="1909" y="4038"/>
                </a:lnTo>
                <a:lnTo>
                  <a:pt x="1909" y="4031"/>
                </a:lnTo>
                <a:lnTo>
                  <a:pt x="1900" y="4026"/>
                </a:lnTo>
                <a:lnTo>
                  <a:pt x="1900" y="4015"/>
                </a:lnTo>
                <a:lnTo>
                  <a:pt x="1892" y="4009"/>
                </a:lnTo>
                <a:lnTo>
                  <a:pt x="1892" y="3989"/>
                </a:lnTo>
                <a:lnTo>
                  <a:pt x="1896" y="3989"/>
                </a:lnTo>
                <a:lnTo>
                  <a:pt x="1896" y="3986"/>
                </a:lnTo>
                <a:lnTo>
                  <a:pt x="1912" y="3986"/>
                </a:lnTo>
                <a:lnTo>
                  <a:pt x="1916" y="3978"/>
                </a:lnTo>
                <a:lnTo>
                  <a:pt x="1916" y="3967"/>
                </a:lnTo>
                <a:lnTo>
                  <a:pt x="1916" y="3953"/>
                </a:lnTo>
                <a:lnTo>
                  <a:pt x="1916" y="3942"/>
                </a:lnTo>
                <a:lnTo>
                  <a:pt x="1903" y="3935"/>
                </a:lnTo>
                <a:lnTo>
                  <a:pt x="1903" y="3926"/>
                </a:lnTo>
                <a:lnTo>
                  <a:pt x="1892" y="3918"/>
                </a:lnTo>
                <a:lnTo>
                  <a:pt x="1892" y="3911"/>
                </a:lnTo>
                <a:lnTo>
                  <a:pt x="1889" y="3911"/>
                </a:lnTo>
                <a:lnTo>
                  <a:pt x="1880" y="3886"/>
                </a:lnTo>
                <a:lnTo>
                  <a:pt x="1876" y="3886"/>
                </a:lnTo>
                <a:lnTo>
                  <a:pt x="1872" y="3866"/>
                </a:lnTo>
                <a:lnTo>
                  <a:pt x="1863" y="3862"/>
                </a:lnTo>
                <a:lnTo>
                  <a:pt x="1863" y="3855"/>
                </a:lnTo>
                <a:lnTo>
                  <a:pt x="1860" y="3855"/>
                </a:lnTo>
                <a:lnTo>
                  <a:pt x="1860" y="3835"/>
                </a:lnTo>
                <a:lnTo>
                  <a:pt x="1856" y="3835"/>
                </a:lnTo>
                <a:lnTo>
                  <a:pt x="1856" y="3826"/>
                </a:lnTo>
                <a:lnTo>
                  <a:pt x="1852" y="3826"/>
                </a:lnTo>
                <a:lnTo>
                  <a:pt x="1849" y="3802"/>
                </a:lnTo>
                <a:lnTo>
                  <a:pt x="1843" y="3802"/>
                </a:lnTo>
                <a:lnTo>
                  <a:pt x="1836" y="3778"/>
                </a:lnTo>
                <a:lnTo>
                  <a:pt x="1832" y="3778"/>
                </a:lnTo>
                <a:lnTo>
                  <a:pt x="1829" y="3775"/>
                </a:lnTo>
                <a:lnTo>
                  <a:pt x="1827" y="3771"/>
                </a:lnTo>
                <a:lnTo>
                  <a:pt x="1825" y="3767"/>
                </a:lnTo>
                <a:lnTo>
                  <a:pt x="1823" y="3762"/>
                </a:lnTo>
                <a:lnTo>
                  <a:pt x="1812" y="3762"/>
                </a:lnTo>
                <a:lnTo>
                  <a:pt x="1789" y="3735"/>
                </a:lnTo>
                <a:lnTo>
                  <a:pt x="1780" y="3729"/>
                </a:lnTo>
                <a:lnTo>
                  <a:pt x="1780" y="3722"/>
                </a:lnTo>
                <a:lnTo>
                  <a:pt x="1776" y="3722"/>
                </a:lnTo>
                <a:lnTo>
                  <a:pt x="1776" y="3715"/>
                </a:lnTo>
                <a:lnTo>
                  <a:pt x="1772" y="3715"/>
                </a:lnTo>
                <a:lnTo>
                  <a:pt x="1772" y="3706"/>
                </a:lnTo>
                <a:lnTo>
                  <a:pt x="1763" y="3702"/>
                </a:lnTo>
                <a:lnTo>
                  <a:pt x="1763" y="3695"/>
                </a:lnTo>
                <a:lnTo>
                  <a:pt x="1756" y="3691"/>
                </a:lnTo>
                <a:lnTo>
                  <a:pt x="1752" y="3642"/>
                </a:lnTo>
                <a:lnTo>
                  <a:pt x="1743" y="3638"/>
                </a:lnTo>
                <a:lnTo>
                  <a:pt x="1743" y="3618"/>
                </a:lnTo>
                <a:lnTo>
                  <a:pt x="1740" y="3618"/>
                </a:lnTo>
                <a:lnTo>
                  <a:pt x="1740" y="3606"/>
                </a:lnTo>
                <a:lnTo>
                  <a:pt x="1736" y="3606"/>
                </a:lnTo>
                <a:lnTo>
                  <a:pt x="1736" y="3555"/>
                </a:lnTo>
                <a:lnTo>
                  <a:pt x="1732" y="3555"/>
                </a:lnTo>
                <a:lnTo>
                  <a:pt x="1729" y="3538"/>
                </a:lnTo>
                <a:lnTo>
                  <a:pt x="1723" y="3538"/>
                </a:lnTo>
                <a:lnTo>
                  <a:pt x="1723" y="3522"/>
                </a:lnTo>
                <a:lnTo>
                  <a:pt x="1720" y="3522"/>
                </a:lnTo>
                <a:lnTo>
                  <a:pt x="1720" y="3509"/>
                </a:lnTo>
                <a:lnTo>
                  <a:pt x="1716" y="3509"/>
                </a:lnTo>
                <a:lnTo>
                  <a:pt x="1716" y="3491"/>
                </a:lnTo>
                <a:lnTo>
                  <a:pt x="1720" y="3491"/>
                </a:lnTo>
                <a:lnTo>
                  <a:pt x="1716" y="3442"/>
                </a:lnTo>
                <a:lnTo>
                  <a:pt x="1716" y="3436"/>
                </a:lnTo>
                <a:lnTo>
                  <a:pt x="1718" y="3431"/>
                </a:lnTo>
                <a:lnTo>
                  <a:pt x="1718" y="3426"/>
                </a:lnTo>
                <a:lnTo>
                  <a:pt x="1720" y="3420"/>
                </a:lnTo>
                <a:lnTo>
                  <a:pt x="1720" y="3416"/>
                </a:lnTo>
                <a:lnTo>
                  <a:pt x="1720" y="3415"/>
                </a:lnTo>
                <a:lnTo>
                  <a:pt x="1716" y="3415"/>
                </a:lnTo>
                <a:lnTo>
                  <a:pt x="1709" y="3391"/>
                </a:lnTo>
                <a:lnTo>
                  <a:pt x="1692" y="3378"/>
                </a:lnTo>
                <a:lnTo>
                  <a:pt x="1692" y="3366"/>
                </a:lnTo>
                <a:lnTo>
                  <a:pt x="1689" y="3366"/>
                </a:lnTo>
                <a:lnTo>
                  <a:pt x="1689" y="3358"/>
                </a:lnTo>
                <a:lnTo>
                  <a:pt x="1683" y="3358"/>
                </a:lnTo>
                <a:lnTo>
                  <a:pt x="1683" y="3351"/>
                </a:lnTo>
                <a:lnTo>
                  <a:pt x="1669" y="3338"/>
                </a:lnTo>
                <a:lnTo>
                  <a:pt x="1669" y="3331"/>
                </a:lnTo>
                <a:lnTo>
                  <a:pt x="1660" y="3326"/>
                </a:lnTo>
                <a:lnTo>
                  <a:pt x="1660" y="3318"/>
                </a:lnTo>
                <a:lnTo>
                  <a:pt x="1656" y="3318"/>
                </a:lnTo>
                <a:lnTo>
                  <a:pt x="1656" y="3298"/>
                </a:lnTo>
                <a:lnTo>
                  <a:pt x="1652" y="3298"/>
                </a:lnTo>
                <a:lnTo>
                  <a:pt x="1652" y="3289"/>
                </a:lnTo>
                <a:lnTo>
                  <a:pt x="1643" y="3286"/>
                </a:lnTo>
                <a:lnTo>
                  <a:pt x="1643" y="3278"/>
                </a:lnTo>
                <a:lnTo>
                  <a:pt x="1640" y="3278"/>
                </a:lnTo>
                <a:lnTo>
                  <a:pt x="1640" y="3262"/>
                </a:lnTo>
                <a:lnTo>
                  <a:pt x="1629" y="3255"/>
                </a:lnTo>
                <a:lnTo>
                  <a:pt x="1629" y="3242"/>
                </a:lnTo>
                <a:lnTo>
                  <a:pt x="1620" y="3238"/>
                </a:lnTo>
                <a:lnTo>
                  <a:pt x="1612" y="3215"/>
                </a:lnTo>
                <a:lnTo>
                  <a:pt x="1603" y="3211"/>
                </a:lnTo>
                <a:lnTo>
                  <a:pt x="1603" y="3202"/>
                </a:lnTo>
                <a:lnTo>
                  <a:pt x="1589" y="3191"/>
                </a:lnTo>
                <a:lnTo>
                  <a:pt x="1583" y="3175"/>
                </a:lnTo>
                <a:lnTo>
                  <a:pt x="1576" y="3169"/>
                </a:lnTo>
                <a:lnTo>
                  <a:pt x="1576" y="3162"/>
                </a:lnTo>
                <a:lnTo>
                  <a:pt x="1572" y="3162"/>
                </a:lnTo>
                <a:lnTo>
                  <a:pt x="1571" y="3149"/>
                </a:lnTo>
                <a:lnTo>
                  <a:pt x="1571" y="3131"/>
                </a:lnTo>
                <a:lnTo>
                  <a:pt x="1572" y="3111"/>
                </a:lnTo>
                <a:lnTo>
                  <a:pt x="1574" y="3093"/>
                </a:lnTo>
                <a:lnTo>
                  <a:pt x="1576" y="3082"/>
                </a:lnTo>
                <a:lnTo>
                  <a:pt x="1572" y="3022"/>
                </a:lnTo>
                <a:lnTo>
                  <a:pt x="1576" y="3022"/>
                </a:lnTo>
                <a:lnTo>
                  <a:pt x="1576" y="3015"/>
                </a:lnTo>
                <a:lnTo>
                  <a:pt x="1589" y="3006"/>
                </a:lnTo>
                <a:lnTo>
                  <a:pt x="1589" y="2986"/>
                </a:lnTo>
                <a:lnTo>
                  <a:pt x="1592" y="2986"/>
                </a:lnTo>
                <a:lnTo>
                  <a:pt x="1592" y="2975"/>
                </a:lnTo>
                <a:lnTo>
                  <a:pt x="1596" y="2975"/>
                </a:lnTo>
                <a:lnTo>
                  <a:pt x="1596" y="2966"/>
                </a:lnTo>
                <a:lnTo>
                  <a:pt x="1600" y="2966"/>
                </a:lnTo>
                <a:lnTo>
                  <a:pt x="1600" y="2942"/>
                </a:lnTo>
                <a:lnTo>
                  <a:pt x="1603" y="2942"/>
                </a:lnTo>
                <a:lnTo>
                  <a:pt x="1603" y="2918"/>
                </a:lnTo>
                <a:lnTo>
                  <a:pt x="1609" y="2918"/>
                </a:lnTo>
                <a:lnTo>
                  <a:pt x="1609" y="2911"/>
                </a:lnTo>
                <a:lnTo>
                  <a:pt x="1612" y="2911"/>
                </a:lnTo>
                <a:lnTo>
                  <a:pt x="1612" y="2886"/>
                </a:lnTo>
                <a:lnTo>
                  <a:pt x="1618" y="2876"/>
                </a:lnTo>
                <a:lnTo>
                  <a:pt x="1623" y="2871"/>
                </a:lnTo>
                <a:lnTo>
                  <a:pt x="1631" y="2866"/>
                </a:lnTo>
                <a:lnTo>
                  <a:pt x="1636" y="2856"/>
                </a:lnTo>
                <a:lnTo>
                  <a:pt x="1640" y="2842"/>
                </a:lnTo>
                <a:lnTo>
                  <a:pt x="1652" y="2842"/>
                </a:lnTo>
                <a:lnTo>
                  <a:pt x="1660" y="2831"/>
                </a:lnTo>
                <a:lnTo>
                  <a:pt x="1667" y="2824"/>
                </a:lnTo>
                <a:lnTo>
                  <a:pt x="1672" y="2818"/>
                </a:lnTo>
                <a:lnTo>
                  <a:pt x="1676" y="2809"/>
                </a:lnTo>
                <a:lnTo>
                  <a:pt x="1680" y="2796"/>
                </a:lnTo>
                <a:lnTo>
                  <a:pt x="1680" y="2778"/>
                </a:lnTo>
                <a:lnTo>
                  <a:pt x="1681" y="2773"/>
                </a:lnTo>
                <a:lnTo>
                  <a:pt x="1683" y="2762"/>
                </a:lnTo>
                <a:lnTo>
                  <a:pt x="1681" y="2751"/>
                </a:lnTo>
                <a:lnTo>
                  <a:pt x="1680" y="2742"/>
                </a:lnTo>
                <a:lnTo>
                  <a:pt x="1669" y="2735"/>
                </a:lnTo>
                <a:lnTo>
                  <a:pt x="1669" y="2722"/>
                </a:lnTo>
                <a:lnTo>
                  <a:pt x="1663" y="2722"/>
                </a:lnTo>
                <a:lnTo>
                  <a:pt x="1660" y="2706"/>
                </a:lnTo>
                <a:lnTo>
                  <a:pt x="1656" y="2706"/>
                </a:lnTo>
                <a:lnTo>
                  <a:pt x="1656" y="2695"/>
                </a:lnTo>
                <a:lnTo>
                  <a:pt x="1652" y="2695"/>
                </a:lnTo>
                <a:lnTo>
                  <a:pt x="1652" y="2678"/>
                </a:lnTo>
                <a:lnTo>
                  <a:pt x="1643" y="2675"/>
                </a:lnTo>
                <a:lnTo>
                  <a:pt x="1640" y="2635"/>
                </a:lnTo>
                <a:lnTo>
                  <a:pt x="1651" y="2627"/>
                </a:lnTo>
                <a:lnTo>
                  <a:pt x="1654" y="2618"/>
                </a:lnTo>
                <a:lnTo>
                  <a:pt x="1656" y="2602"/>
                </a:lnTo>
                <a:lnTo>
                  <a:pt x="1649" y="2593"/>
                </a:lnTo>
                <a:lnTo>
                  <a:pt x="1645" y="2586"/>
                </a:lnTo>
                <a:lnTo>
                  <a:pt x="1643" y="2576"/>
                </a:lnTo>
                <a:lnTo>
                  <a:pt x="1640" y="2566"/>
                </a:lnTo>
                <a:lnTo>
                  <a:pt x="1636" y="2566"/>
                </a:lnTo>
                <a:lnTo>
                  <a:pt x="1632" y="2551"/>
                </a:lnTo>
                <a:lnTo>
                  <a:pt x="1629" y="2551"/>
                </a:lnTo>
                <a:lnTo>
                  <a:pt x="1629" y="2529"/>
                </a:lnTo>
                <a:lnTo>
                  <a:pt x="1616" y="2522"/>
                </a:lnTo>
                <a:lnTo>
                  <a:pt x="1612" y="2502"/>
                </a:lnTo>
                <a:lnTo>
                  <a:pt x="1603" y="2498"/>
                </a:lnTo>
                <a:lnTo>
                  <a:pt x="1603" y="2491"/>
                </a:lnTo>
                <a:lnTo>
                  <a:pt x="1600" y="2491"/>
                </a:lnTo>
                <a:lnTo>
                  <a:pt x="1600" y="2462"/>
                </a:lnTo>
                <a:lnTo>
                  <a:pt x="1589" y="2426"/>
                </a:lnTo>
                <a:lnTo>
                  <a:pt x="1580" y="2426"/>
                </a:lnTo>
                <a:lnTo>
                  <a:pt x="1576" y="2411"/>
                </a:lnTo>
                <a:lnTo>
                  <a:pt x="1572" y="2411"/>
                </a:lnTo>
                <a:lnTo>
                  <a:pt x="1572" y="2398"/>
                </a:lnTo>
                <a:lnTo>
                  <a:pt x="1563" y="2395"/>
                </a:lnTo>
                <a:lnTo>
                  <a:pt x="1556" y="2384"/>
                </a:lnTo>
                <a:lnTo>
                  <a:pt x="1549" y="2373"/>
                </a:lnTo>
                <a:lnTo>
                  <a:pt x="1543" y="2358"/>
                </a:lnTo>
                <a:lnTo>
                  <a:pt x="1532" y="2358"/>
                </a:lnTo>
                <a:lnTo>
                  <a:pt x="1532" y="2351"/>
                </a:lnTo>
                <a:lnTo>
                  <a:pt x="1518" y="2338"/>
                </a:lnTo>
                <a:lnTo>
                  <a:pt x="1507" y="2324"/>
                </a:lnTo>
                <a:lnTo>
                  <a:pt x="1496" y="2309"/>
                </a:lnTo>
                <a:lnTo>
                  <a:pt x="1476" y="2295"/>
                </a:lnTo>
                <a:lnTo>
                  <a:pt x="1476" y="2282"/>
                </a:lnTo>
                <a:lnTo>
                  <a:pt x="1465" y="2278"/>
                </a:lnTo>
                <a:lnTo>
                  <a:pt x="1458" y="2273"/>
                </a:lnTo>
                <a:lnTo>
                  <a:pt x="1452" y="2264"/>
                </a:lnTo>
                <a:lnTo>
                  <a:pt x="1452" y="2249"/>
                </a:lnTo>
                <a:lnTo>
                  <a:pt x="1440" y="2244"/>
                </a:lnTo>
                <a:lnTo>
                  <a:pt x="1436" y="2235"/>
                </a:lnTo>
                <a:lnTo>
                  <a:pt x="1436" y="2218"/>
                </a:lnTo>
                <a:lnTo>
                  <a:pt x="1429" y="2218"/>
                </a:lnTo>
                <a:lnTo>
                  <a:pt x="1423" y="2206"/>
                </a:lnTo>
                <a:lnTo>
                  <a:pt x="1420" y="2196"/>
                </a:lnTo>
                <a:lnTo>
                  <a:pt x="1414" y="2187"/>
                </a:lnTo>
                <a:lnTo>
                  <a:pt x="1411" y="2175"/>
                </a:lnTo>
                <a:lnTo>
                  <a:pt x="1409" y="2158"/>
                </a:lnTo>
                <a:lnTo>
                  <a:pt x="1432" y="2158"/>
                </a:lnTo>
                <a:lnTo>
                  <a:pt x="1432" y="2151"/>
                </a:lnTo>
                <a:lnTo>
                  <a:pt x="1440" y="2146"/>
                </a:lnTo>
                <a:lnTo>
                  <a:pt x="1440" y="2086"/>
                </a:lnTo>
                <a:lnTo>
                  <a:pt x="1449" y="2086"/>
                </a:lnTo>
                <a:lnTo>
                  <a:pt x="1443" y="2075"/>
                </a:lnTo>
                <a:lnTo>
                  <a:pt x="1440" y="2075"/>
                </a:lnTo>
                <a:lnTo>
                  <a:pt x="1438" y="2060"/>
                </a:lnTo>
                <a:lnTo>
                  <a:pt x="1441" y="2047"/>
                </a:lnTo>
                <a:lnTo>
                  <a:pt x="1447" y="2035"/>
                </a:lnTo>
                <a:lnTo>
                  <a:pt x="1452" y="2026"/>
                </a:lnTo>
                <a:lnTo>
                  <a:pt x="1460" y="2022"/>
                </a:lnTo>
                <a:lnTo>
                  <a:pt x="1460" y="1998"/>
                </a:lnTo>
                <a:lnTo>
                  <a:pt x="1469" y="1998"/>
                </a:lnTo>
                <a:lnTo>
                  <a:pt x="1467" y="1993"/>
                </a:lnTo>
                <a:lnTo>
                  <a:pt x="1463" y="1986"/>
                </a:lnTo>
                <a:lnTo>
                  <a:pt x="1463" y="1978"/>
                </a:lnTo>
                <a:lnTo>
                  <a:pt x="1463" y="1969"/>
                </a:lnTo>
                <a:lnTo>
                  <a:pt x="1469" y="1969"/>
                </a:lnTo>
                <a:lnTo>
                  <a:pt x="1469" y="1955"/>
                </a:lnTo>
                <a:lnTo>
                  <a:pt x="1460" y="1951"/>
                </a:lnTo>
                <a:lnTo>
                  <a:pt x="1460" y="1942"/>
                </a:lnTo>
                <a:lnTo>
                  <a:pt x="1456" y="1942"/>
                </a:lnTo>
                <a:lnTo>
                  <a:pt x="1452" y="1922"/>
                </a:lnTo>
                <a:lnTo>
                  <a:pt x="1432" y="1918"/>
                </a:lnTo>
                <a:lnTo>
                  <a:pt x="1429" y="1915"/>
                </a:lnTo>
                <a:lnTo>
                  <a:pt x="1427" y="1911"/>
                </a:lnTo>
                <a:lnTo>
                  <a:pt x="1423" y="1907"/>
                </a:lnTo>
                <a:lnTo>
                  <a:pt x="1421" y="1904"/>
                </a:lnTo>
                <a:lnTo>
                  <a:pt x="1420" y="1898"/>
                </a:lnTo>
                <a:lnTo>
                  <a:pt x="1416" y="1898"/>
                </a:lnTo>
                <a:lnTo>
                  <a:pt x="1416" y="1886"/>
                </a:lnTo>
                <a:lnTo>
                  <a:pt x="1396" y="1886"/>
                </a:lnTo>
                <a:lnTo>
                  <a:pt x="1396" y="1882"/>
                </a:lnTo>
                <a:lnTo>
                  <a:pt x="1372" y="1882"/>
                </a:lnTo>
                <a:lnTo>
                  <a:pt x="1372" y="1886"/>
                </a:lnTo>
                <a:lnTo>
                  <a:pt x="1343" y="1886"/>
                </a:lnTo>
                <a:lnTo>
                  <a:pt x="1343" y="1882"/>
                </a:lnTo>
                <a:lnTo>
                  <a:pt x="1340" y="1882"/>
                </a:lnTo>
                <a:lnTo>
                  <a:pt x="1332" y="1895"/>
                </a:lnTo>
                <a:lnTo>
                  <a:pt x="1256" y="1898"/>
                </a:lnTo>
                <a:lnTo>
                  <a:pt x="1252" y="1893"/>
                </a:lnTo>
                <a:lnTo>
                  <a:pt x="1249" y="1891"/>
                </a:lnTo>
                <a:lnTo>
                  <a:pt x="1245" y="1889"/>
                </a:lnTo>
                <a:lnTo>
                  <a:pt x="1243" y="1889"/>
                </a:lnTo>
                <a:lnTo>
                  <a:pt x="1240" y="1886"/>
                </a:lnTo>
                <a:lnTo>
                  <a:pt x="1240" y="1878"/>
                </a:lnTo>
                <a:lnTo>
                  <a:pt x="1232" y="1875"/>
                </a:lnTo>
                <a:lnTo>
                  <a:pt x="1223" y="1835"/>
                </a:lnTo>
                <a:lnTo>
                  <a:pt x="1216" y="1829"/>
                </a:lnTo>
                <a:lnTo>
                  <a:pt x="1216" y="1822"/>
                </a:lnTo>
                <a:lnTo>
                  <a:pt x="1209" y="1818"/>
                </a:lnTo>
                <a:lnTo>
                  <a:pt x="1209" y="1811"/>
                </a:lnTo>
                <a:lnTo>
                  <a:pt x="1203" y="1811"/>
                </a:lnTo>
                <a:lnTo>
                  <a:pt x="1203" y="1802"/>
                </a:lnTo>
                <a:lnTo>
                  <a:pt x="1176" y="1778"/>
                </a:lnTo>
                <a:lnTo>
                  <a:pt x="1100" y="1775"/>
                </a:lnTo>
                <a:lnTo>
                  <a:pt x="1100" y="1778"/>
                </a:lnTo>
                <a:lnTo>
                  <a:pt x="1016" y="1791"/>
                </a:lnTo>
                <a:lnTo>
                  <a:pt x="1016" y="1802"/>
                </a:lnTo>
                <a:lnTo>
                  <a:pt x="1012" y="1804"/>
                </a:lnTo>
                <a:lnTo>
                  <a:pt x="1009" y="1807"/>
                </a:lnTo>
                <a:lnTo>
                  <a:pt x="1007" y="1807"/>
                </a:lnTo>
                <a:lnTo>
                  <a:pt x="1003" y="1809"/>
                </a:lnTo>
                <a:lnTo>
                  <a:pt x="1000" y="1809"/>
                </a:lnTo>
                <a:lnTo>
                  <a:pt x="996" y="1809"/>
                </a:lnTo>
                <a:lnTo>
                  <a:pt x="989" y="1811"/>
                </a:lnTo>
                <a:lnTo>
                  <a:pt x="989" y="1815"/>
                </a:lnTo>
                <a:lnTo>
                  <a:pt x="943" y="1818"/>
                </a:lnTo>
                <a:lnTo>
                  <a:pt x="940" y="1826"/>
                </a:lnTo>
                <a:lnTo>
                  <a:pt x="923" y="1829"/>
                </a:lnTo>
                <a:lnTo>
                  <a:pt x="920" y="1838"/>
                </a:lnTo>
                <a:lnTo>
                  <a:pt x="903" y="1842"/>
                </a:lnTo>
                <a:lnTo>
                  <a:pt x="903" y="1846"/>
                </a:lnTo>
                <a:lnTo>
                  <a:pt x="869" y="1851"/>
                </a:lnTo>
                <a:lnTo>
                  <a:pt x="869" y="1855"/>
                </a:lnTo>
                <a:lnTo>
                  <a:pt x="860" y="1855"/>
                </a:lnTo>
                <a:lnTo>
                  <a:pt x="856" y="1862"/>
                </a:lnTo>
                <a:lnTo>
                  <a:pt x="841" y="1869"/>
                </a:lnTo>
                <a:lnTo>
                  <a:pt x="820" y="1871"/>
                </a:lnTo>
                <a:lnTo>
                  <a:pt x="809" y="1858"/>
                </a:lnTo>
                <a:lnTo>
                  <a:pt x="796" y="1856"/>
                </a:lnTo>
                <a:lnTo>
                  <a:pt x="781" y="1856"/>
                </a:lnTo>
                <a:lnTo>
                  <a:pt x="763" y="1855"/>
                </a:lnTo>
                <a:lnTo>
                  <a:pt x="763" y="1851"/>
                </a:lnTo>
                <a:lnTo>
                  <a:pt x="740" y="1851"/>
                </a:lnTo>
                <a:lnTo>
                  <a:pt x="736" y="1842"/>
                </a:lnTo>
                <a:lnTo>
                  <a:pt x="729" y="1840"/>
                </a:lnTo>
                <a:lnTo>
                  <a:pt x="714" y="1840"/>
                </a:lnTo>
                <a:lnTo>
                  <a:pt x="701" y="1840"/>
                </a:lnTo>
                <a:lnTo>
                  <a:pt x="692" y="1842"/>
                </a:lnTo>
                <a:lnTo>
                  <a:pt x="689" y="1851"/>
                </a:lnTo>
                <a:lnTo>
                  <a:pt x="663" y="1851"/>
                </a:lnTo>
                <a:lnTo>
                  <a:pt x="663" y="1846"/>
                </a:lnTo>
                <a:lnTo>
                  <a:pt x="652" y="1851"/>
                </a:lnTo>
                <a:lnTo>
                  <a:pt x="652" y="1855"/>
                </a:lnTo>
                <a:lnTo>
                  <a:pt x="629" y="1855"/>
                </a:lnTo>
                <a:lnTo>
                  <a:pt x="629" y="1858"/>
                </a:lnTo>
                <a:lnTo>
                  <a:pt x="620" y="1858"/>
                </a:lnTo>
                <a:lnTo>
                  <a:pt x="616" y="1866"/>
                </a:lnTo>
                <a:lnTo>
                  <a:pt x="609" y="1866"/>
                </a:lnTo>
                <a:lnTo>
                  <a:pt x="609" y="1871"/>
                </a:lnTo>
                <a:lnTo>
                  <a:pt x="576" y="1875"/>
                </a:lnTo>
                <a:lnTo>
                  <a:pt x="576" y="1878"/>
                </a:lnTo>
                <a:lnTo>
                  <a:pt x="563" y="1878"/>
                </a:lnTo>
                <a:lnTo>
                  <a:pt x="560" y="1886"/>
                </a:lnTo>
                <a:lnTo>
                  <a:pt x="549" y="1886"/>
                </a:lnTo>
                <a:lnTo>
                  <a:pt x="549" y="1889"/>
                </a:lnTo>
                <a:lnTo>
                  <a:pt x="509" y="1895"/>
                </a:lnTo>
                <a:lnTo>
                  <a:pt x="509" y="1889"/>
                </a:lnTo>
                <a:lnTo>
                  <a:pt x="500" y="1889"/>
                </a:lnTo>
                <a:lnTo>
                  <a:pt x="496" y="1882"/>
                </a:lnTo>
                <a:lnTo>
                  <a:pt x="483" y="1882"/>
                </a:lnTo>
                <a:lnTo>
                  <a:pt x="480" y="1875"/>
                </a:lnTo>
                <a:lnTo>
                  <a:pt x="472" y="1875"/>
                </a:lnTo>
                <a:lnTo>
                  <a:pt x="469" y="1866"/>
                </a:lnTo>
                <a:lnTo>
                  <a:pt x="460" y="1866"/>
                </a:lnTo>
                <a:lnTo>
                  <a:pt x="456" y="1858"/>
                </a:lnTo>
                <a:lnTo>
                  <a:pt x="449" y="1858"/>
                </a:lnTo>
                <a:lnTo>
                  <a:pt x="443" y="1851"/>
                </a:lnTo>
                <a:lnTo>
                  <a:pt x="429" y="1846"/>
                </a:lnTo>
                <a:lnTo>
                  <a:pt x="420" y="1835"/>
                </a:lnTo>
                <a:lnTo>
                  <a:pt x="412" y="1835"/>
                </a:lnTo>
                <a:lnTo>
                  <a:pt x="372" y="1791"/>
                </a:lnTo>
                <a:lnTo>
                  <a:pt x="363" y="1791"/>
                </a:lnTo>
                <a:lnTo>
                  <a:pt x="360" y="1782"/>
                </a:lnTo>
                <a:lnTo>
                  <a:pt x="349" y="1778"/>
                </a:lnTo>
                <a:lnTo>
                  <a:pt x="349" y="1775"/>
                </a:lnTo>
                <a:lnTo>
                  <a:pt x="332" y="1769"/>
                </a:lnTo>
                <a:lnTo>
                  <a:pt x="329" y="1762"/>
                </a:lnTo>
                <a:lnTo>
                  <a:pt x="316" y="1762"/>
                </a:lnTo>
                <a:lnTo>
                  <a:pt x="309" y="1742"/>
                </a:lnTo>
                <a:lnTo>
                  <a:pt x="300" y="1742"/>
                </a:lnTo>
                <a:lnTo>
                  <a:pt x="300" y="1738"/>
                </a:lnTo>
                <a:lnTo>
                  <a:pt x="292" y="1738"/>
                </a:lnTo>
                <a:lnTo>
                  <a:pt x="289" y="1731"/>
                </a:lnTo>
                <a:lnTo>
                  <a:pt x="276" y="1731"/>
                </a:lnTo>
                <a:lnTo>
                  <a:pt x="269" y="1718"/>
                </a:lnTo>
                <a:lnTo>
                  <a:pt x="265" y="1716"/>
                </a:lnTo>
                <a:lnTo>
                  <a:pt x="261" y="1716"/>
                </a:lnTo>
                <a:lnTo>
                  <a:pt x="260" y="1716"/>
                </a:lnTo>
                <a:lnTo>
                  <a:pt x="258" y="1716"/>
                </a:lnTo>
                <a:lnTo>
                  <a:pt x="258" y="1716"/>
                </a:lnTo>
                <a:lnTo>
                  <a:pt x="256" y="1716"/>
                </a:lnTo>
                <a:lnTo>
                  <a:pt x="254" y="1715"/>
                </a:lnTo>
                <a:lnTo>
                  <a:pt x="254" y="1711"/>
                </a:lnTo>
                <a:lnTo>
                  <a:pt x="252" y="1706"/>
                </a:lnTo>
                <a:lnTo>
                  <a:pt x="240" y="1706"/>
                </a:lnTo>
                <a:lnTo>
                  <a:pt x="236" y="1689"/>
                </a:lnTo>
                <a:lnTo>
                  <a:pt x="232" y="1689"/>
                </a:lnTo>
                <a:lnTo>
                  <a:pt x="232" y="1678"/>
                </a:lnTo>
                <a:lnTo>
                  <a:pt x="216" y="1671"/>
                </a:lnTo>
                <a:lnTo>
                  <a:pt x="212" y="1622"/>
                </a:lnTo>
                <a:lnTo>
                  <a:pt x="216" y="1622"/>
                </a:lnTo>
                <a:lnTo>
                  <a:pt x="216" y="1618"/>
                </a:lnTo>
                <a:lnTo>
                  <a:pt x="209" y="1615"/>
                </a:lnTo>
                <a:lnTo>
                  <a:pt x="203" y="1602"/>
                </a:lnTo>
                <a:lnTo>
                  <a:pt x="192" y="1595"/>
                </a:lnTo>
                <a:lnTo>
                  <a:pt x="192" y="1582"/>
                </a:lnTo>
                <a:lnTo>
                  <a:pt x="189" y="1582"/>
                </a:lnTo>
                <a:lnTo>
                  <a:pt x="189" y="1578"/>
                </a:lnTo>
                <a:lnTo>
                  <a:pt x="185" y="1576"/>
                </a:lnTo>
                <a:lnTo>
                  <a:pt x="180" y="1575"/>
                </a:lnTo>
                <a:lnTo>
                  <a:pt x="176" y="1575"/>
                </a:lnTo>
                <a:lnTo>
                  <a:pt x="171" y="1573"/>
                </a:lnTo>
                <a:lnTo>
                  <a:pt x="169" y="1569"/>
                </a:lnTo>
                <a:lnTo>
                  <a:pt x="169" y="1562"/>
                </a:lnTo>
                <a:lnTo>
                  <a:pt x="149" y="1558"/>
                </a:lnTo>
                <a:lnTo>
                  <a:pt x="143" y="1547"/>
                </a:lnTo>
                <a:lnTo>
                  <a:pt x="140" y="1540"/>
                </a:lnTo>
                <a:lnTo>
                  <a:pt x="134" y="1531"/>
                </a:lnTo>
                <a:lnTo>
                  <a:pt x="132" y="1518"/>
                </a:lnTo>
                <a:lnTo>
                  <a:pt x="118" y="1511"/>
                </a:lnTo>
                <a:lnTo>
                  <a:pt x="111" y="1498"/>
                </a:lnTo>
                <a:lnTo>
                  <a:pt x="109" y="1478"/>
                </a:lnTo>
                <a:lnTo>
                  <a:pt x="107" y="1476"/>
                </a:lnTo>
                <a:lnTo>
                  <a:pt x="105" y="1476"/>
                </a:lnTo>
                <a:lnTo>
                  <a:pt x="105" y="1475"/>
                </a:lnTo>
                <a:lnTo>
                  <a:pt x="105" y="1475"/>
                </a:lnTo>
                <a:lnTo>
                  <a:pt x="105" y="1473"/>
                </a:lnTo>
                <a:lnTo>
                  <a:pt x="103" y="1469"/>
                </a:lnTo>
                <a:lnTo>
                  <a:pt x="92" y="1469"/>
                </a:lnTo>
                <a:lnTo>
                  <a:pt x="92" y="1478"/>
                </a:lnTo>
                <a:lnTo>
                  <a:pt x="72" y="1478"/>
                </a:lnTo>
                <a:lnTo>
                  <a:pt x="69" y="1462"/>
                </a:lnTo>
                <a:lnTo>
                  <a:pt x="56" y="1458"/>
                </a:lnTo>
                <a:lnTo>
                  <a:pt x="54" y="1453"/>
                </a:lnTo>
                <a:lnTo>
                  <a:pt x="52" y="1449"/>
                </a:lnTo>
                <a:lnTo>
                  <a:pt x="51" y="1446"/>
                </a:lnTo>
                <a:lnTo>
                  <a:pt x="49" y="1444"/>
                </a:lnTo>
                <a:lnTo>
                  <a:pt x="45" y="1440"/>
                </a:lnTo>
                <a:lnTo>
                  <a:pt x="43" y="1435"/>
                </a:lnTo>
                <a:lnTo>
                  <a:pt x="29" y="1435"/>
                </a:lnTo>
                <a:lnTo>
                  <a:pt x="25" y="1416"/>
                </a:lnTo>
                <a:lnTo>
                  <a:pt x="23" y="1395"/>
                </a:lnTo>
                <a:lnTo>
                  <a:pt x="27" y="1386"/>
                </a:lnTo>
                <a:lnTo>
                  <a:pt x="27" y="1376"/>
                </a:lnTo>
                <a:lnTo>
                  <a:pt x="27" y="1366"/>
                </a:lnTo>
                <a:lnTo>
                  <a:pt x="29" y="1355"/>
                </a:lnTo>
                <a:lnTo>
                  <a:pt x="32" y="1355"/>
                </a:lnTo>
                <a:lnTo>
                  <a:pt x="34" y="1351"/>
                </a:lnTo>
                <a:lnTo>
                  <a:pt x="34" y="1347"/>
                </a:lnTo>
                <a:lnTo>
                  <a:pt x="36" y="1344"/>
                </a:lnTo>
                <a:lnTo>
                  <a:pt x="36" y="1338"/>
                </a:lnTo>
                <a:lnTo>
                  <a:pt x="23" y="1335"/>
                </a:lnTo>
                <a:lnTo>
                  <a:pt x="20" y="1322"/>
                </a:lnTo>
                <a:lnTo>
                  <a:pt x="14" y="1311"/>
                </a:lnTo>
                <a:lnTo>
                  <a:pt x="7" y="1302"/>
                </a:lnTo>
                <a:lnTo>
                  <a:pt x="3" y="1291"/>
                </a:lnTo>
                <a:lnTo>
                  <a:pt x="0" y="1275"/>
                </a:lnTo>
                <a:lnTo>
                  <a:pt x="14" y="1264"/>
                </a:lnTo>
                <a:lnTo>
                  <a:pt x="27" y="1251"/>
                </a:lnTo>
                <a:lnTo>
                  <a:pt x="36" y="1235"/>
                </a:lnTo>
                <a:lnTo>
                  <a:pt x="40" y="1235"/>
                </a:lnTo>
                <a:lnTo>
                  <a:pt x="43" y="1209"/>
                </a:lnTo>
                <a:lnTo>
                  <a:pt x="49" y="1209"/>
                </a:lnTo>
                <a:lnTo>
                  <a:pt x="52" y="1166"/>
                </a:lnTo>
                <a:lnTo>
                  <a:pt x="60" y="1162"/>
                </a:lnTo>
                <a:lnTo>
                  <a:pt x="63" y="1142"/>
                </a:lnTo>
                <a:lnTo>
                  <a:pt x="69" y="1142"/>
                </a:lnTo>
                <a:lnTo>
                  <a:pt x="69" y="1135"/>
                </a:lnTo>
                <a:lnTo>
                  <a:pt x="72" y="1135"/>
                </a:lnTo>
                <a:lnTo>
                  <a:pt x="78" y="1113"/>
                </a:lnTo>
                <a:lnTo>
                  <a:pt x="76" y="1089"/>
                </a:lnTo>
                <a:lnTo>
                  <a:pt x="72" y="1066"/>
                </a:lnTo>
                <a:lnTo>
                  <a:pt x="72" y="1049"/>
                </a:lnTo>
                <a:lnTo>
                  <a:pt x="56" y="1038"/>
                </a:lnTo>
                <a:lnTo>
                  <a:pt x="60" y="1002"/>
                </a:lnTo>
                <a:lnTo>
                  <a:pt x="63" y="1002"/>
                </a:lnTo>
                <a:lnTo>
                  <a:pt x="63" y="995"/>
                </a:lnTo>
                <a:lnTo>
                  <a:pt x="69" y="995"/>
                </a:lnTo>
                <a:lnTo>
                  <a:pt x="69" y="982"/>
                </a:lnTo>
                <a:lnTo>
                  <a:pt x="67" y="971"/>
                </a:lnTo>
                <a:lnTo>
                  <a:pt x="63" y="962"/>
                </a:lnTo>
                <a:lnTo>
                  <a:pt x="52" y="962"/>
                </a:lnTo>
                <a:lnTo>
                  <a:pt x="52" y="955"/>
                </a:lnTo>
                <a:lnTo>
                  <a:pt x="51" y="956"/>
                </a:lnTo>
                <a:lnTo>
                  <a:pt x="49" y="956"/>
                </a:lnTo>
                <a:lnTo>
                  <a:pt x="49" y="956"/>
                </a:lnTo>
                <a:lnTo>
                  <a:pt x="49" y="958"/>
                </a:lnTo>
                <a:lnTo>
                  <a:pt x="49" y="958"/>
                </a:lnTo>
                <a:lnTo>
                  <a:pt x="49" y="962"/>
                </a:lnTo>
                <a:lnTo>
                  <a:pt x="23" y="962"/>
                </a:lnTo>
                <a:lnTo>
                  <a:pt x="29" y="902"/>
                </a:lnTo>
                <a:lnTo>
                  <a:pt x="36" y="902"/>
                </a:lnTo>
                <a:lnTo>
                  <a:pt x="36" y="871"/>
                </a:lnTo>
                <a:lnTo>
                  <a:pt x="63" y="849"/>
                </a:lnTo>
                <a:lnTo>
                  <a:pt x="69" y="831"/>
                </a:lnTo>
                <a:lnTo>
                  <a:pt x="72" y="831"/>
                </a:lnTo>
                <a:lnTo>
                  <a:pt x="76" y="815"/>
                </a:lnTo>
                <a:lnTo>
                  <a:pt x="80" y="815"/>
                </a:lnTo>
                <a:lnTo>
                  <a:pt x="80" y="802"/>
                </a:lnTo>
                <a:lnTo>
                  <a:pt x="89" y="798"/>
                </a:lnTo>
                <a:lnTo>
                  <a:pt x="92" y="769"/>
                </a:lnTo>
                <a:lnTo>
                  <a:pt x="92" y="769"/>
                </a:lnTo>
                <a:lnTo>
                  <a:pt x="94" y="767"/>
                </a:lnTo>
                <a:lnTo>
                  <a:pt x="96" y="767"/>
                </a:lnTo>
                <a:lnTo>
                  <a:pt x="98" y="766"/>
                </a:lnTo>
                <a:lnTo>
                  <a:pt x="98" y="764"/>
                </a:lnTo>
                <a:lnTo>
                  <a:pt x="100" y="758"/>
                </a:lnTo>
                <a:lnTo>
                  <a:pt x="109" y="758"/>
                </a:lnTo>
                <a:lnTo>
                  <a:pt x="149" y="715"/>
                </a:lnTo>
                <a:lnTo>
                  <a:pt x="156" y="709"/>
                </a:lnTo>
                <a:lnTo>
                  <a:pt x="156" y="675"/>
                </a:lnTo>
                <a:lnTo>
                  <a:pt x="160" y="675"/>
                </a:lnTo>
                <a:lnTo>
                  <a:pt x="163" y="658"/>
                </a:lnTo>
                <a:lnTo>
                  <a:pt x="172" y="655"/>
                </a:lnTo>
                <a:lnTo>
                  <a:pt x="172" y="646"/>
                </a:lnTo>
                <a:lnTo>
                  <a:pt x="176" y="646"/>
                </a:lnTo>
                <a:lnTo>
                  <a:pt x="176" y="629"/>
                </a:lnTo>
                <a:lnTo>
                  <a:pt x="180" y="629"/>
                </a:lnTo>
                <a:lnTo>
                  <a:pt x="183" y="626"/>
                </a:lnTo>
                <a:lnTo>
                  <a:pt x="187" y="624"/>
                </a:lnTo>
                <a:lnTo>
                  <a:pt x="191" y="624"/>
                </a:lnTo>
                <a:lnTo>
                  <a:pt x="194" y="624"/>
                </a:lnTo>
                <a:lnTo>
                  <a:pt x="196" y="624"/>
                </a:lnTo>
                <a:lnTo>
                  <a:pt x="200" y="624"/>
                </a:lnTo>
                <a:lnTo>
                  <a:pt x="203" y="622"/>
                </a:lnTo>
                <a:lnTo>
                  <a:pt x="212" y="611"/>
                </a:lnTo>
                <a:lnTo>
                  <a:pt x="220" y="611"/>
                </a:lnTo>
                <a:lnTo>
                  <a:pt x="223" y="602"/>
                </a:lnTo>
                <a:lnTo>
                  <a:pt x="229" y="602"/>
                </a:lnTo>
                <a:lnTo>
                  <a:pt x="229" y="595"/>
                </a:lnTo>
                <a:lnTo>
                  <a:pt x="236" y="589"/>
                </a:lnTo>
                <a:lnTo>
                  <a:pt x="236" y="582"/>
                </a:lnTo>
                <a:lnTo>
                  <a:pt x="243" y="578"/>
                </a:lnTo>
                <a:lnTo>
                  <a:pt x="243" y="558"/>
                </a:lnTo>
                <a:lnTo>
                  <a:pt x="249" y="558"/>
                </a:lnTo>
                <a:lnTo>
                  <a:pt x="251" y="555"/>
                </a:lnTo>
                <a:lnTo>
                  <a:pt x="252" y="551"/>
                </a:lnTo>
                <a:lnTo>
                  <a:pt x="254" y="549"/>
                </a:lnTo>
                <a:lnTo>
                  <a:pt x="254" y="544"/>
                </a:lnTo>
                <a:lnTo>
                  <a:pt x="256" y="538"/>
                </a:lnTo>
                <a:lnTo>
                  <a:pt x="280" y="531"/>
                </a:lnTo>
                <a:lnTo>
                  <a:pt x="280" y="526"/>
                </a:lnTo>
                <a:lnTo>
                  <a:pt x="320" y="522"/>
                </a:lnTo>
                <a:lnTo>
                  <a:pt x="320" y="518"/>
                </a:lnTo>
                <a:lnTo>
                  <a:pt x="329" y="518"/>
                </a:lnTo>
                <a:lnTo>
                  <a:pt x="329" y="515"/>
                </a:lnTo>
                <a:lnTo>
                  <a:pt x="349" y="509"/>
                </a:lnTo>
                <a:lnTo>
                  <a:pt x="372" y="482"/>
                </a:lnTo>
                <a:lnTo>
                  <a:pt x="389" y="478"/>
                </a:lnTo>
                <a:lnTo>
                  <a:pt x="443" y="415"/>
                </a:lnTo>
                <a:lnTo>
                  <a:pt x="441" y="398"/>
                </a:lnTo>
                <a:lnTo>
                  <a:pt x="436" y="380"/>
                </a:lnTo>
                <a:lnTo>
                  <a:pt x="434" y="362"/>
                </a:lnTo>
                <a:lnTo>
                  <a:pt x="436" y="342"/>
                </a:lnTo>
                <a:lnTo>
                  <a:pt x="445" y="320"/>
                </a:lnTo>
                <a:lnTo>
                  <a:pt x="460" y="302"/>
                </a:lnTo>
                <a:lnTo>
                  <a:pt x="472" y="295"/>
                </a:lnTo>
                <a:lnTo>
                  <a:pt x="472" y="271"/>
                </a:lnTo>
                <a:lnTo>
                  <a:pt x="476" y="271"/>
                </a:lnTo>
                <a:lnTo>
                  <a:pt x="496" y="246"/>
                </a:lnTo>
                <a:lnTo>
                  <a:pt x="503" y="246"/>
                </a:lnTo>
                <a:lnTo>
                  <a:pt x="520" y="226"/>
                </a:lnTo>
                <a:lnTo>
                  <a:pt x="529" y="226"/>
                </a:lnTo>
                <a:lnTo>
                  <a:pt x="529" y="222"/>
                </a:lnTo>
                <a:lnTo>
                  <a:pt x="536" y="222"/>
                </a:lnTo>
                <a:lnTo>
                  <a:pt x="536" y="218"/>
                </a:lnTo>
                <a:lnTo>
                  <a:pt x="549" y="218"/>
                </a:lnTo>
                <a:lnTo>
                  <a:pt x="549" y="215"/>
                </a:lnTo>
                <a:lnTo>
                  <a:pt x="563" y="209"/>
                </a:lnTo>
                <a:lnTo>
                  <a:pt x="563" y="206"/>
                </a:lnTo>
                <a:lnTo>
                  <a:pt x="583" y="202"/>
                </a:lnTo>
                <a:lnTo>
                  <a:pt x="589" y="195"/>
                </a:lnTo>
                <a:lnTo>
                  <a:pt x="596" y="195"/>
                </a:lnTo>
                <a:lnTo>
                  <a:pt x="603" y="182"/>
                </a:lnTo>
                <a:lnTo>
                  <a:pt x="609" y="182"/>
                </a:lnTo>
                <a:lnTo>
                  <a:pt x="609" y="175"/>
                </a:lnTo>
                <a:lnTo>
                  <a:pt x="620" y="166"/>
                </a:lnTo>
                <a:lnTo>
                  <a:pt x="620" y="158"/>
                </a:lnTo>
                <a:lnTo>
                  <a:pt x="623" y="158"/>
                </a:lnTo>
                <a:lnTo>
                  <a:pt x="623" y="149"/>
                </a:lnTo>
                <a:lnTo>
                  <a:pt x="629" y="149"/>
                </a:lnTo>
                <a:lnTo>
                  <a:pt x="629" y="142"/>
                </a:lnTo>
                <a:lnTo>
                  <a:pt x="632" y="142"/>
                </a:lnTo>
                <a:lnTo>
                  <a:pt x="632" y="135"/>
                </a:lnTo>
                <a:lnTo>
                  <a:pt x="640" y="131"/>
                </a:lnTo>
                <a:lnTo>
                  <a:pt x="640" y="122"/>
                </a:lnTo>
                <a:lnTo>
                  <a:pt x="643" y="122"/>
                </a:lnTo>
                <a:lnTo>
                  <a:pt x="643" y="115"/>
                </a:lnTo>
                <a:lnTo>
                  <a:pt x="649" y="115"/>
                </a:lnTo>
                <a:lnTo>
                  <a:pt x="649" y="106"/>
                </a:lnTo>
                <a:lnTo>
                  <a:pt x="652" y="106"/>
                </a:lnTo>
                <a:lnTo>
                  <a:pt x="652" y="98"/>
                </a:lnTo>
                <a:lnTo>
                  <a:pt x="656" y="98"/>
                </a:lnTo>
                <a:lnTo>
                  <a:pt x="660" y="86"/>
                </a:lnTo>
                <a:lnTo>
                  <a:pt x="700" y="82"/>
                </a:lnTo>
                <a:lnTo>
                  <a:pt x="705" y="93"/>
                </a:lnTo>
                <a:lnTo>
                  <a:pt x="712" y="106"/>
                </a:lnTo>
                <a:lnTo>
                  <a:pt x="720" y="115"/>
                </a:lnTo>
                <a:lnTo>
                  <a:pt x="723" y="116"/>
                </a:lnTo>
                <a:lnTo>
                  <a:pt x="725" y="116"/>
                </a:lnTo>
                <a:lnTo>
                  <a:pt x="729" y="116"/>
                </a:lnTo>
                <a:lnTo>
                  <a:pt x="731" y="118"/>
                </a:lnTo>
                <a:lnTo>
                  <a:pt x="732" y="118"/>
                </a:lnTo>
                <a:lnTo>
                  <a:pt x="736" y="122"/>
                </a:lnTo>
                <a:lnTo>
                  <a:pt x="776" y="118"/>
                </a:lnTo>
                <a:lnTo>
                  <a:pt x="776" y="122"/>
                </a:lnTo>
                <a:lnTo>
                  <a:pt x="792" y="122"/>
                </a:lnTo>
                <a:lnTo>
                  <a:pt x="796" y="115"/>
                </a:lnTo>
                <a:lnTo>
                  <a:pt x="811" y="111"/>
                </a:lnTo>
                <a:lnTo>
                  <a:pt x="829" y="111"/>
                </a:lnTo>
                <a:lnTo>
                  <a:pt x="831" y="113"/>
                </a:lnTo>
                <a:lnTo>
                  <a:pt x="832" y="116"/>
                </a:lnTo>
                <a:lnTo>
                  <a:pt x="832" y="118"/>
                </a:lnTo>
                <a:lnTo>
                  <a:pt x="834" y="122"/>
                </a:lnTo>
                <a:lnTo>
                  <a:pt x="836" y="126"/>
                </a:lnTo>
                <a:lnTo>
                  <a:pt x="856" y="124"/>
                </a:lnTo>
                <a:lnTo>
                  <a:pt x="872" y="120"/>
                </a:lnTo>
                <a:lnTo>
                  <a:pt x="889" y="115"/>
                </a:lnTo>
                <a:lnTo>
                  <a:pt x="891" y="109"/>
                </a:lnTo>
                <a:lnTo>
                  <a:pt x="894" y="107"/>
                </a:lnTo>
                <a:lnTo>
                  <a:pt x="896" y="104"/>
                </a:lnTo>
                <a:lnTo>
                  <a:pt x="898" y="100"/>
                </a:lnTo>
                <a:lnTo>
                  <a:pt x="900" y="95"/>
                </a:lnTo>
                <a:lnTo>
                  <a:pt x="916" y="91"/>
                </a:lnTo>
                <a:lnTo>
                  <a:pt x="932" y="86"/>
                </a:lnTo>
                <a:lnTo>
                  <a:pt x="932" y="82"/>
                </a:lnTo>
                <a:lnTo>
                  <a:pt x="960" y="82"/>
                </a:lnTo>
                <a:lnTo>
                  <a:pt x="972" y="66"/>
                </a:lnTo>
                <a:lnTo>
                  <a:pt x="983" y="66"/>
                </a:lnTo>
                <a:lnTo>
                  <a:pt x="992" y="55"/>
                </a:lnTo>
                <a:lnTo>
                  <a:pt x="1012" y="55"/>
                </a:lnTo>
                <a:lnTo>
                  <a:pt x="1012" y="51"/>
                </a:lnTo>
                <a:lnTo>
                  <a:pt x="1023" y="51"/>
                </a:lnTo>
                <a:lnTo>
                  <a:pt x="1023" y="46"/>
                </a:lnTo>
                <a:lnTo>
                  <a:pt x="1032" y="46"/>
                </a:lnTo>
                <a:lnTo>
                  <a:pt x="1032" y="42"/>
                </a:lnTo>
                <a:lnTo>
                  <a:pt x="1096" y="42"/>
                </a:lnTo>
                <a:lnTo>
                  <a:pt x="1103" y="29"/>
                </a:lnTo>
                <a:lnTo>
                  <a:pt x="1209" y="26"/>
                </a:lnTo>
                <a:lnTo>
                  <a:pt x="1249" y="35"/>
                </a:lnTo>
                <a:lnTo>
                  <a:pt x="1249" y="29"/>
                </a:lnTo>
                <a:lnTo>
                  <a:pt x="1269" y="29"/>
                </a:lnTo>
                <a:lnTo>
                  <a:pt x="1272" y="22"/>
                </a:lnTo>
                <a:lnTo>
                  <a:pt x="1289" y="16"/>
                </a:lnTo>
                <a:lnTo>
                  <a:pt x="1312" y="15"/>
                </a:lnTo>
                <a:lnTo>
                  <a:pt x="1316" y="26"/>
                </a:lnTo>
                <a:lnTo>
                  <a:pt x="1320" y="26"/>
                </a:lnTo>
                <a:lnTo>
                  <a:pt x="1323" y="24"/>
                </a:lnTo>
                <a:lnTo>
                  <a:pt x="1325" y="24"/>
                </a:lnTo>
                <a:lnTo>
                  <a:pt x="1325" y="22"/>
                </a:lnTo>
                <a:lnTo>
                  <a:pt x="1327" y="18"/>
                </a:lnTo>
                <a:lnTo>
                  <a:pt x="1329" y="15"/>
                </a:lnTo>
                <a:lnTo>
                  <a:pt x="1356" y="15"/>
                </a:lnTo>
                <a:lnTo>
                  <a:pt x="1356" y="18"/>
                </a:lnTo>
                <a:lnTo>
                  <a:pt x="1365" y="22"/>
                </a:lnTo>
                <a:lnTo>
                  <a:pt x="1380" y="26"/>
                </a:lnTo>
                <a:lnTo>
                  <a:pt x="1394" y="27"/>
                </a:lnTo>
                <a:lnTo>
                  <a:pt x="1409" y="26"/>
                </a:lnTo>
                <a:lnTo>
                  <a:pt x="1412" y="18"/>
                </a:lnTo>
                <a:lnTo>
                  <a:pt x="1436" y="15"/>
                </a:lnTo>
                <a:lnTo>
                  <a:pt x="1436" y="9"/>
                </a:lnTo>
                <a:lnTo>
                  <a:pt x="1443" y="7"/>
                </a:lnTo>
                <a:lnTo>
                  <a:pt x="1456" y="4"/>
                </a:lnTo>
                <a:lnTo>
                  <a:pt x="1469" y="0"/>
                </a:lnTo>
                <a:close/>
              </a:path>
            </a:pathLst>
          </a:custGeom>
          <a:solidFill>
            <a:schemeClr val="accent3">
              <a:alpha val="60000"/>
            </a:schemeClr>
          </a:solidFill>
          <a:ln w="3175">
            <a:noFill/>
          </a:ln>
        </p:spPr>
        <p:txBody>
          <a:bodyPr vert="horz" wrap="square" lIns="91440" tIns="45720" rIns="91440" bIns="45720" numCol="1" anchor="t" anchorCtr="0" compatLnSpc="1">
            <a:prstTxWarp prst="textNoShape">
              <a:avLst/>
            </a:prstTxWarp>
          </a:bodyPr>
          <a:lstStyle/>
          <a:p>
            <a:endParaRPr lang="ko-KR" altLang="en-US"/>
          </a:p>
        </p:txBody>
      </p:sp>
      <p:sp>
        <p:nvSpPr>
          <p:cNvPr id="6" name="Rectangle 5"/>
          <p:cNvSpPr/>
          <p:nvPr/>
        </p:nvSpPr>
        <p:spPr>
          <a:xfrm>
            <a:off x="0" y="267494"/>
            <a:ext cx="899592" cy="216024"/>
          </a:xfrm>
          <a:prstGeom prst="rect">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Rectangle 9"/>
          <p:cNvSpPr/>
          <p:nvPr/>
        </p:nvSpPr>
        <p:spPr>
          <a:xfrm>
            <a:off x="357158" y="2714626"/>
            <a:ext cx="6807130" cy="738664"/>
          </a:xfrm>
          <a:prstGeom prst="rect">
            <a:avLst/>
          </a:prstGeom>
        </p:spPr>
        <p:txBody>
          <a:bodyPr wrap="square">
            <a:spAutoFit/>
          </a:bodyPr>
          <a:lstStyle/>
          <a:p>
            <a:r>
              <a:rPr lang="en-ID" sz="1400" dirty="0" err="1"/>
              <a:t>Kepala</a:t>
            </a:r>
            <a:r>
              <a:rPr lang="en-ID" sz="1400" dirty="0"/>
              <a:t> </a:t>
            </a:r>
            <a:r>
              <a:rPr lang="en-ID" sz="1400" dirty="0" err="1"/>
              <a:t>sekolah</a:t>
            </a:r>
            <a:r>
              <a:rPr lang="en-ID" sz="1400" dirty="0"/>
              <a:t> </a:t>
            </a:r>
            <a:r>
              <a:rPr lang="en-ID" sz="1400" dirty="0" err="1"/>
              <a:t>sudah</a:t>
            </a:r>
            <a:r>
              <a:rPr lang="en-ID" sz="1400" dirty="0"/>
              <a:t> </a:t>
            </a:r>
            <a:r>
              <a:rPr lang="en-ID" sz="1400" dirty="0" err="1"/>
              <a:t>sepatutnya</a:t>
            </a:r>
            <a:r>
              <a:rPr lang="en-ID" sz="1400" dirty="0"/>
              <a:t> </a:t>
            </a:r>
            <a:r>
              <a:rPr lang="en-ID" sz="1400" dirty="0" err="1"/>
              <a:t>mendorong</a:t>
            </a:r>
            <a:r>
              <a:rPr lang="en-ID" sz="1400" dirty="0"/>
              <a:t> para guru </a:t>
            </a:r>
            <a:r>
              <a:rPr lang="en-ID" sz="1400" dirty="0" err="1"/>
              <a:t>untuk</a:t>
            </a:r>
            <a:r>
              <a:rPr lang="en-ID" sz="1400" dirty="0"/>
              <a:t> </a:t>
            </a:r>
            <a:r>
              <a:rPr lang="en-ID" sz="1400" dirty="0" err="1"/>
              <a:t>melakukan</a:t>
            </a:r>
            <a:r>
              <a:rPr lang="en-ID" sz="1400" dirty="0"/>
              <a:t> </a:t>
            </a:r>
            <a:r>
              <a:rPr lang="en-ID" sz="1400" dirty="0" err="1"/>
              <a:t>kegiatan</a:t>
            </a:r>
            <a:r>
              <a:rPr lang="en-ID" sz="1400" dirty="0"/>
              <a:t> </a:t>
            </a:r>
            <a:r>
              <a:rPr lang="en-ID" sz="1400" dirty="0" err="1"/>
              <a:t>pembelajaran</a:t>
            </a:r>
            <a:r>
              <a:rPr lang="en-ID" sz="1400" dirty="0"/>
              <a:t> di </a:t>
            </a:r>
            <a:r>
              <a:rPr lang="en-ID" sz="1400" dirty="0" err="1"/>
              <a:t>sekolah</a:t>
            </a:r>
            <a:r>
              <a:rPr lang="en-ID" sz="1400" dirty="0"/>
              <a:t> </a:t>
            </a:r>
            <a:r>
              <a:rPr lang="en-ID" sz="1400" dirty="0" err="1"/>
              <a:t>dengan</a:t>
            </a:r>
            <a:r>
              <a:rPr lang="en-ID" sz="1400" dirty="0"/>
              <a:t> </a:t>
            </a:r>
            <a:r>
              <a:rPr lang="en-ID" sz="1400" dirty="0" err="1"/>
              <a:t>strategi</a:t>
            </a:r>
            <a:r>
              <a:rPr lang="en-ID" sz="1400" dirty="0"/>
              <a:t> yang </a:t>
            </a:r>
            <a:r>
              <a:rPr lang="en-ID" sz="1400" dirty="0" err="1"/>
              <a:t>sudah</a:t>
            </a:r>
            <a:r>
              <a:rPr lang="en-ID" sz="1400" dirty="0"/>
              <a:t> </a:t>
            </a:r>
            <a:r>
              <a:rPr lang="en-ID" sz="1400" dirty="0" err="1"/>
              <a:t>ada</a:t>
            </a:r>
            <a:r>
              <a:rPr lang="en-ID" sz="1400" dirty="0"/>
              <a:t>: Model Blended Learning, </a:t>
            </a:r>
            <a:r>
              <a:rPr lang="en-ID" sz="1400" dirty="0" err="1"/>
              <a:t>melalui</a:t>
            </a:r>
            <a:r>
              <a:rPr lang="en-ID" sz="1400" dirty="0"/>
              <a:t> google classroom, video conference, </a:t>
            </a:r>
            <a:r>
              <a:rPr lang="en-ID" sz="1400" dirty="0" err="1"/>
              <a:t>Whatsapp</a:t>
            </a:r>
            <a:r>
              <a:rPr lang="en-ID" sz="1400" dirty="0"/>
              <a:t>, dan </a:t>
            </a:r>
            <a:r>
              <a:rPr lang="en-ID" sz="1400" dirty="0" err="1"/>
              <a:t>lainnya</a:t>
            </a:r>
            <a:r>
              <a:rPr lang="en-ID" sz="1400" dirty="0"/>
              <a:t>.</a:t>
            </a:r>
          </a:p>
        </p:txBody>
      </p:sp>
    </p:spTree>
    <p:extLst>
      <p:ext uri="{BB962C8B-B14F-4D97-AF65-F5344CB8AC3E}">
        <p14:creationId xmlns:p14="http://schemas.microsoft.com/office/powerpoint/2010/main" val="1144753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11510"/>
            <a:ext cx="9144000" cy="576064"/>
          </a:xfrm>
        </p:spPr>
        <p:txBody>
          <a:bodyPr/>
          <a:lstStyle/>
          <a:p>
            <a:r>
              <a:rPr lang="id-ID" altLang="ko-KR" dirty="0"/>
              <a:t>BEST PRACTICE </a:t>
            </a:r>
            <a:endParaRPr lang="ko-KR" altLang="en-US" dirty="0"/>
          </a:p>
        </p:txBody>
      </p:sp>
      <p:grpSp>
        <p:nvGrpSpPr>
          <p:cNvPr id="13319" name="Group 13318"/>
          <p:cNvGrpSpPr/>
          <p:nvPr/>
        </p:nvGrpSpPr>
        <p:grpSpPr>
          <a:xfrm rot="19917947">
            <a:off x="1469388" y="1353546"/>
            <a:ext cx="1665869" cy="3558872"/>
            <a:chOff x="1359132" y="345882"/>
            <a:chExt cx="1966239" cy="4200564"/>
          </a:xfrm>
        </p:grpSpPr>
        <p:grpSp>
          <p:nvGrpSpPr>
            <p:cNvPr id="24" name="Group 23"/>
            <p:cNvGrpSpPr/>
            <p:nvPr/>
          </p:nvGrpSpPr>
          <p:grpSpPr>
            <a:xfrm>
              <a:off x="2073901" y="2186669"/>
              <a:ext cx="501313" cy="2359777"/>
              <a:chOff x="2810055" y="1677194"/>
              <a:chExt cx="535258" cy="2519562"/>
            </a:xfrm>
          </p:grpSpPr>
          <p:sp>
            <p:nvSpPr>
              <p:cNvPr id="7"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gradFill>
                <a:gsLst>
                  <a:gs pos="0">
                    <a:schemeClr val="accent2">
                      <a:lumMod val="70000"/>
                      <a:lumOff val="30000"/>
                    </a:schemeClr>
                  </a:gs>
                  <a:gs pos="100000">
                    <a:schemeClr val="accent2">
                      <a:lumMod val="70000"/>
                      <a:lumOff val="3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gradFill>
                <a:gsLst>
                  <a:gs pos="0">
                    <a:schemeClr val="accent2">
                      <a:lumMod val="30000"/>
                      <a:lumOff val="70000"/>
                    </a:schemeClr>
                  </a:gs>
                  <a:gs pos="100000">
                    <a:schemeClr val="accent2">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30000"/>
                      <a:lumOff val="70000"/>
                    </a:schemeClr>
                  </a:gs>
                  <a:gs pos="100000">
                    <a:schemeClr val="accent1">
                      <a:lumMod val="30000"/>
                      <a:lumOff val="7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gradFill>
                <a:gsLst>
                  <a:gs pos="0">
                    <a:schemeClr val="accent1">
                      <a:lumMod val="50000"/>
                      <a:lumOff val="50000"/>
                    </a:schemeClr>
                  </a:gs>
                  <a:gs pos="100000">
                    <a:schemeClr val="accent1">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Isosceles Triangle 4"/>
              <p:cNvSpPr/>
              <p:nvPr/>
            </p:nvSpPr>
            <p:spPr>
              <a:xfrm rot="10800000">
                <a:off x="2987823" y="3961239"/>
                <a:ext cx="177768" cy="235517"/>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7" name="Group 26"/>
            <p:cNvGrpSpPr/>
            <p:nvPr/>
          </p:nvGrpSpPr>
          <p:grpSpPr>
            <a:xfrm>
              <a:off x="1359132" y="345882"/>
              <a:ext cx="1966239" cy="1811155"/>
              <a:chOff x="1888981" y="1110787"/>
              <a:chExt cx="2254374" cy="2076562"/>
            </a:xfrm>
          </p:grpSpPr>
          <p:sp>
            <p:nvSpPr>
              <p:cNvPr id="18" name="Teardrop 30"/>
              <p:cNvSpPr/>
              <p:nvPr/>
            </p:nvSpPr>
            <p:spPr>
              <a:xfrm rot="8100000">
                <a:off x="2322441" y="1563466"/>
                <a:ext cx="1333455" cy="1333457"/>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solidFill>
                <a:schemeClr val="bg1"/>
              </a:soli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rapezoid 24"/>
              <p:cNvSpPr/>
              <p:nvPr/>
            </p:nvSpPr>
            <p:spPr>
              <a:xfrm rot="10800000">
                <a:off x="2751763" y="2230194"/>
                <a:ext cx="457200" cy="783671"/>
              </a:xfrm>
              <a:prstGeom prst="trapezoid">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ounded Rectangle 18"/>
              <p:cNvSpPr/>
              <p:nvPr/>
            </p:nvSpPr>
            <p:spPr>
              <a:xfrm rot="2700000">
                <a:off x="3710962"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ounded Rectangle 19"/>
              <p:cNvSpPr/>
              <p:nvPr/>
            </p:nvSpPr>
            <p:spPr>
              <a:xfrm rot="18900000" flipH="1">
                <a:off x="2156327" y="1407964"/>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1" name="Rounded Rectangle 20"/>
              <p:cNvSpPr/>
              <p:nvPr/>
            </p:nvSpPr>
            <p:spPr>
              <a:xfrm>
                <a:off x="2935970" y="1110787"/>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2" name="Rounded Rectangle 21"/>
              <p:cNvSpPr/>
              <p:nvPr/>
            </p:nvSpPr>
            <p:spPr>
              <a:xfrm rot="5400000">
                <a:off x="3933668" y="1996109"/>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3" name="Rounded Rectangle 22"/>
              <p:cNvSpPr/>
              <p:nvPr/>
            </p:nvSpPr>
            <p:spPr>
              <a:xfrm rot="16200000" flipH="1">
                <a:off x="1978847" y="1919902"/>
                <a:ext cx="119821" cy="299553"/>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6" name="Rounded Rectangle 25"/>
              <p:cNvSpPr/>
              <p:nvPr/>
            </p:nvSpPr>
            <p:spPr>
              <a:xfrm>
                <a:off x="2692290" y="3074683"/>
                <a:ext cx="612000" cy="11266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8" name="Rounded Rectangle 27"/>
              <p:cNvSpPr/>
              <p:nvPr/>
            </p:nvSpPr>
            <p:spPr>
              <a:xfrm>
                <a:off x="283328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9" name="Rounded Rectangle 28"/>
              <p:cNvSpPr/>
              <p:nvPr/>
            </p:nvSpPr>
            <p:spPr>
              <a:xfrm>
                <a:off x="295750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30" name="Rounded Rectangle 29"/>
              <p:cNvSpPr/>
              <p:nvPr/>
            </p:nvSpPr>
            <p:spPr>
              <a:xfrm>
                <a:off x="3081724" y="2139702"/>
                <a:ext cx="71867" cy="17966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13313" name="Freeform 13312"/>
          <p:cNvSpPr/>
          <p:nvPr/>
        </p:nvSpPr>
        <p:spPr>
          <a:xfrm>
            <a:off x="-15861" y="2530131"/>
            <a:ext cx="3091680" cy="1938501"/>
          </a:xfrm>
          <a:custGeom>
            <a:avLst/>
            <a:gdLst>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5813"/>
              <a:gd name="connsiteX1" fmla="*/ 2655476 w 2896332"/>
              <a:gd name="connsiteY1" fmla="*/ 584615 h 1875813"/>
              <a:gd name="connsiteX2" fmla="*/ 2828170 w 2896332"/>
              <a:gd name="connsiteY2" fmla="*/ 1010501 h 1875813"/>
              <a:gd name="connsiteX3" fmla="*/ 2883834 w 2896332"/>
              <a:gd name="connsiteY3" fmla="*/ 1308835 h 1875813"/>
              <a:gd name="connsiteX4" fmla="*/ 2799743 w 2896332"/>
              <a:gd name="connsiteY4" fmla="*/ 1672098 h 1875813"/>
              <a:gd name="connsiteX5" fmla="*/ 2521033 w 2896332"/>
              <a:gd name="connsiteY5" fmla="*/ 1160421 h 1875813"/>
              <a:gd name="connsiteX6" fmla="*/ 2514265 w 2896332"/>
              <a:gd name="connsiteY6" fmla="*/ 466772 h 1875813"/>
              <a:gd name="connsiteX7" fmla="*/ 1898646 w 2896332"/>
              <a:gd name="connsiteY7" fmla="*/ 46 h 1875813"/>
              <a:gd name="connsiteX8" fmla="*/ 1969811 w 2896332"/>
              <a:gd name="connsiteY8" fmla="*/ 83938 h 1875813"/>
              <a:gd name="connsiteX9" fmla="*/ 1970003 w 2896332"/>
              <a:gd name="connsiteY9" fmla="*/ 120627 h 1875813"/>
              <a:gd name="connsiteX10" fmla="*/ 1962950 w 2896332"/>
              <a:gd name="connsiteY10" fmla="*/ 120627 h 1875813"/>
              <a:gd name="connsiteX11" fmla="*/ 1906617 w 2896332"/>
              <a:gd name="connsiteY11" fmla="*/ 176960 h 1875813"/>
              <a:gd name="connsiteX12" fmla="*/ 1962950 w 2896332"/>
              <a:gd name="connsiteY12" fmla="*/ 233293 h 1875813"/>
              <a:gd name="connsiteX13" fmla="*/ 1970591 w 2896332"/>
              <a:gd name="connsiteY13" fmla="*/ 233293 h 1875813"/>
              <a:gd name="connsiteX14" fmla="*/ 1973469 w 2896332"/>
              <a:gd name="connsiteY14" fmla="*/ 784519 h 1875813"/>
              <a:gd name="connsiteX15" fmla="*/ 1866010 w 2896332"/>
              <a:gd name="connsiteY15" fmla="*/ 878218 h 1875813"/>
              <a:gd name="connsiteX16" fmla="*/ 2733769 w 2896332"/>
              <a:gd name="connsiteY16" fmla="*/ 1387129 h 1875813"/>
              <a:gd name="connsiteX17" fmla="*/ 2694623 w 2896332"/>
              <a:gd name="connsiteY17" fmla="*/ 1674208 h 1875813"/>
              <a:gd name="connsiteX18" fmla="*/ 2394496 w 2896332"/>
              <a:gd name="connsiteY18" fmla="*/ 1654634 h 1875813"/>
              <a:gd name="connsiteX19" fmla="*/ 2069239 w 2896332"/>
              <a:gd name="connsiteY19" fmla="*/ 1875813 h 1875813"/>
              <a:gd name="connsiteX20" fmla="*/ 2023060 w 2896332"/>
              <a:gd name="connsiteY20" fmla="*/ 1634793 h 1875813"/>
              <a:gd name="connsiteX21" fmla="*/ 1739085 w 2896332"/>
              <a:gd name="connsiteY21" fmla="*/ 1871397 h 1875813"/>
              <a:gd name="connsiteX22" fmla="*/ 1648664 w 2896332"/>
              <a:gd name="connsiteY22" fmla="*/ 1582137 h 1875813"/>
              <a:gd name="connsiteX23" fmla="*/ 1376671 w 2896332"/>
              <a:gd name="connsiteY23" fmla="*/ 1700306 h 1875813"/>
              <a:gd name="connsiteX24" fmla="*/ 1415819 w 2896332"/>
              <a:gd name="connsiteY24" fmla="*/ 1334933 h 1875813"/>
              <a:gd name="connsiteX25" fmla="*/ 665501 w 2896332"/>
              <a:gd name="connsiteY25" fmla="*/ 1276212 h 1875813"/>
              <a:gd name="connsiteX26" fmla="*/ 0 w 2896332"/>
              <a:gd name="connsiteY26" fmla="*/ 1126148 h 1875813"/>
              <a:gd name="connsiteX27" fmla="*/ 13050 w 2896332"/>
              <a:gd name="connsiteY27" fmla="*/ 284488 h 1875813"/>
              <a:gd name="connsiteX28" fmla="*/ 1898646 w 2896332"/>
              <a:gd name="connsiteY28" fmla="*/ 46 h 1875813"/>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70591 w 2896332"/>
              <a:gd name="connsiteY13" fmla="*/ 23329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50 w 2896332"/>
              <a:gd name="connsiteY12" fmla="*/ 233293 h 1871397"/>
              <a:gd name="connsiteX13" fmla="*/ 1962971 w 2896332"/>
              <a:gd name="connsiteY13" fmla="*/ 267583 h 1871397"/>
              <a:gd name="connsiteX14" fmla="*/ 1973469 w 2896332"/>
              <a:gd name="connsiteY14" fmla="*/ 784519 h 1871397"/>
              <a:gd name="connsiteX15" fmla="*/ 1866010 w 2896332"/>
              <a:gd name="connsiteY15" fmla="*/ 878218 h 1871397"/>
              <a:gd name="connsiteX16" fmla="*/ 2733769 w 2896332"/>
              <a:gd name="connsiteY16" fmla="*/ 1387129 h 1871397"/>
              <a:gd name="connsiteX17" fmla="*/ 2694623 w 2896332"/>
              <a:gd name="connsiteY17" fmla="*/ 1674208 h 1871397"/>
              <a:gd name="connsiteX18" fmla="*/ 2394496 w 2896332"/>
              <a:gd name="connsiteY18" fmla="*/ 1654634 h 1871397"/>
              <a:gd name="connsiteX19" fmla="*/ 2023060 w 2896332"/>
              <a:gd name="connsiteY19" fmla="*/ 1634793 h 1871397"/>
              <a:gd name="connsiteX20" fmla="*/ 1739085 w 2896332"/>
              <a:gd name="connsiteY20" fmla="*/ 1871397 h 1871397"/>
              <a:gd name="connsiteX21" fmla="*/ 1648664 w 2896332"/>
              <a:gd name="connsiteY21" fmla="*/ 1582137 h 1871397"/>
              <a:gd name="connsiteX22" fmla="*/ 1376671 w 2896332"/>
              <a:gd name="connsiteY22" fmla="*/ 1700306 h 1871397"/>
              <a:gd name="connsiteX23" fmla="*/ 1415819 w 2896332"/>
              <a:gd name="connsiteY23" fmla="*/ 1334933 h 1871397"/>
              <a:gd name="connsiteX24" fmla="*/ 665501 w 2896332"/>
              <a:gd name="connsiteY24" fmla="*/ 1276212 h 1871397"/>
              <a:gd name="connsiteX25" fmla="*/ 0 w 2896332"/>
              <a:gd name="connsiteY25" fmla="*/ 1126148 h 1871397"/>
              <a:gd name="connsiteX26" fmla="*/ 13050 w 2896332"/>
              <a:gd name="connsiteY26" fmla="*/ 284488 h 1871397"/>
              <a:gd name="connsiteX27" fmla="*/ 1898646 w 2896332"/>
              <a:gd name="connsiteY27"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62950 w 2896332"/>
              <a:gd name="connsiteY10" fmla="*/ 120627 h 1871397"/>
              <a:gd name="connsiteX11" fmla="*/ 1906617 w 2896332"/>
              <a:gd name="connsiteY11" fmla="*/ 176960 h 1871397"/>
              <a:gd name="connsiteX12" fmla="*/ 1962971 w 2896332"/>
              <a:gd name="connsiteY12" fmla="*/ 267583 h 1871397"/>
              <a:gd name="connsiteX13" fmla="*/ 1973469 w 2896332"/>
              <a:gd name="connsiteY13" fmla="*/ 784519 h 1871397"/>
              <a:gd name="connsiteX14" fmla="*/ 1866010 w 2896332"/>
              <a:gd name="connsiteY14" fmla="*/ 878218 h 1871397"/>
              <a:gd name="connsiteX15" fmla="*/ 2733769 w 2896332"/>
              <a:gd name="connsiteY15" fmla="*/ 1387129 h 1871397"/>
              <a:gd name="connsiteX16" fmla="*/ 2694623 w 2896332"/>
              <a:gd name="connsiteY16" fmla="*/ 1674208 h 1871397"/>
              <a:gd name="connsiteX17" fmla="*/ 2394496 w 2896332"/>
              <a:gd name="connsiteY17" fmla="*/ 1654634 h 1871397"/>
              <a:gd name="connsiteX18" fmla="*/ 2023060 w 2896332"/>
              <a:gd name="connsiteY18" fmla="*/ 1634793 h 1871397"/>
              <a:gd name="connsiteX19" fmla="*/ 1739085 w 2896332"/>
              <a:gd name="connsiteY19" fmla="*/ 1871397 h 1871397"/>
              <a:gd name="connsiteX20" fmla="*/ 1648664 w 2896332"/>
              <a:gd name="connsiteY20" fmla="*/ 1582137 h 1871397"/>
              <a:gd name="connsiteX21" fmla="*/ 1376671 w 2896332"/>
              <a:gd name="connsiteY21" fmla="*/ 1700306 h 1871397"/>
              <a:gd name="connsiteX22" fmla="*/ 1415819 w 2896332"/>
              <a:gd name="connsiteY22" fmla="*/ 1334933 h 1871397"/>
              <a:gd name="connsiteX23" fmla="*/ 665501 w 2896332"/>
              <a:gd name="connsiteY23" fmla="*/ 1276212 h 1871397"/>
              <a:gd name="connsiteX24" fmla="*/ 0 w 2896332"/>
              <a:gd name="connsiteY24" fmla="*/ 1126148 h 1871397"/>
              <a:gd name="connsiteX25" fmla="*/ 13050 w 2896332"/>
              <a:gd name="connsiteY25" fmla="*/ 284488 h 1871397"/>
              <a:gd name="connsiteX26" fmla="*/ 1898646 w 2896332"/>
              <a:gd name="connsiteY26"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70003 w 2896332"/>
              <a:gd name="connsiteY9" fmla="*/ 120627 h 1871397"/>
              <a:gd name="connsiteX10" fmla="*/ 1906617 w 2896332"/>
              <a:gd name="connsiteY10" fmla="*/ 176960 h 1871397"/>
              <a:gd name="connsiteX11" fmla="*/ 1962971 w 2896332"/>
              <a:gd name="connsiteY11" fmla="*/ 267583 h 1871397"/>
              <a:gd name="connsiteX12" fmla="*/ 1973469 w 2896332"/>
              <a:gd name="connsiteY12" fmla="*/ 784519 h 1871397"/>
              <a:gd name="connsiteX13" fmla="*/ 1866010 w 2896332"/>
              <a:gd name="connsiteY13" fmla="*/ 878218 h 1871397"/>
              <a:gd name="connsiteX14" fmla="*/ 2733769 w 2896332"/>
              <a:gd name="connsiteY14" fmla="*/ 1387129 h 1871397"/>
              <a:gd name="connsiteX15" fmla="*/ 2694623 w 2896332"/>
              <a:gd name="connsiteY15" fmla="*/ 1674208 h 1871397"/>
              <a:gd name="connsiteX16" fmla="*/ 2394496 w 2896332"/>
              <a:gd name="connsiteY16" fmla="*/ 1654634 h 1871397"/>
              <a:gd name="connsiteX17" fmla="*/ 2023060 w 2896332"/>
              <a:gd name="connsiteY17" fmla="*/ 1634793 h 1871397"/>
              <a:gd name="connsiteX18" fmla="*/ 1739085 w 2896332"/>
              <a:gd name="connsiteY18" fmla="*/ 1871397 h 1871397"/>
              <a:gd name="connsiteX19" fmla="*/ 1648664 w 2896332"/>
              <a:gd name="connsiteY19" fmla="*/ 1582137 h 1871397"/>
              <a:gd name="connsiteX20" fmla="*/ 1376671 w 2896332"/>
              <a:gd name="connsiteY20" fmla="*/ 1700306 h 1871397"/>
              <a:gd name="connsiteX21" fmla="*/ 1415819 w 2896332"/>
              <a:gd name="connsiteY21" fmla="*/ 1334933 h 1871397"/>
              <a:gd name="connsiteX22" fmla="*/ 665501 w 2896332"/>
              <a:gd name="connsiteY22" fmla="*/ 1276212 h 1871397"/>
              <a:gd name="connsiteX23" fmla="*/ 0 w 2896332"/>
              <a:gd name="connsiteY23" fmla="*/ 1126148 h 1871397"/>
              <a:gd name="connsiteX24" fmla="*/ 13050 w 2896332"/>
              <a:gd name="connsiteY24" fmla="*/ 284488 h 1871397"/>
              <a:gd name="connsiteX25" fmla="*/ 1898646 w 2896332"/>
              <a:gd name="connsiteY25"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74208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94496 w 2896332"/>
              <a:gd name="connsiteY15" fmla="*/ 1654634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23060 w 2896332"/>
              <a:gd name="connsiteY16" fmla="*/ 1634793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9811 w 2896332"/>
              <a:gd name="connsiteY8" fmla="*/ 83938 h 1871397"/>
              <a:gd name="connsiteX9" fmla="*/ 1906617 w 2896332"/>
              <a:gd name="connsiteY9" fmla="*/ 176960 h 1871397"/>
              <a:gd name="connsiteX10" fmla="*/ 1962971 w 2896332"/>
              <a:gd name="connsiteY10" fmla="*/ 267583 h 1871397"/>
              <a:gd name="connsiteX11" fmla="*/ 1973469 w 2896332"/>
              <a:gd name="connsiteY11" fmla="*/ 784519 h 1871397"/>
              <a:gd name="connsiteX12" fmla="*/ 1866010 w 2896332"/>
              <a:gd name="connsiteY12" fmla="*/ 878218 h 1871397"/>
              <a:gd name="connsiteX13" fmla="*/ 2733769 w 2896332"/>
              <a:gd name="connsiteY13" fmla="*/ 1387129 h 1871397"/>
              <a:gd name="connsiteX14" fmla="*/ 2694623 w 2896332"/>
              <a:gd name="connsiteY14" fmla="*/ 1639703 h 1871397"/>
              <a:gd name="connsiteX15" fmla="*/ 2385869 w 2896332"/>
              <a:gd name="connsiteY15" fmla="*/ 1585623 h 1871397"/>
              <a:gd name="connsiteX16" fmla="*/ 2074819 w 2896332"/>
              <a:gd name="connsiteY16" fmla="*/ 1565782 h 1871397"/>
              <a:gd name="connsiteX17" fmla="*/ 1739085 w 2896332"/>
              <a:gd name="connsiteY17" fmla="*/ 1871397 h 1871397"/>
              <a:gd name="connsiteX18" fmla="*/ 1648664 w 2896332"/>
              <a:gd name="connsiteY18" fmla="*/ 1582137 h 1871397"/>
              <a:gd name="connsiteX19" fmla="*/ 1376671 w 2896332"/>
              <a:gd name="connsiteY19" fmla="*/ 1700306 h 1871397"/>
              <a:gd name="connsiteX20" fmla="*/ 1415819 w 2896332"/>
              <a:gd name="connsiteY20" fmla="*/ 1334933 h 1871397"/>
              <a:gd name="connsiteX21" fmla="*/ 665501 w 2896332"/>
              <a:gd name="connsiteY21" fmla="*/ 1276212 h 1871397"/>
              <a:gd name="connsiteX22" fmla="*/ 0 w 2896332"/>
              <a:gd name="connsiteY22" fmla="*/ 1126148 h 1871397"/>
              <a:gd name="connsiteX23" fmla="*/ 13050 w 2896332"/>
              <a:gd name="connsiteY23" fmla="*/ 284488 h 1871397"/>
              <a:gd name="connsiteX24" fmla="*/ 1898646 w 2896332"/>
              <a:gd name="connsiteY24" fmla="*/ 46 h 1871397"/>
              <a:gd name="connsiteX0" fmla="*/ 2514265 w 2896332"/>
              <a:gd name="connsiteY0" fmla="*/ 468202 h 1872827"/>
              <a:gd name="connsiteX1" fmla="*/ 2655476 w 2896332"/>
              <a:gd name="connsiteY1" fmla="*/ 586045 h 1872827"/>
              <a:gd name="connsiteX2" fmla="*/ 2828170 w 2896332"/>
              <a:gd name="connsiteY2" fmla="*/ 1011931 h 1872827"/>
              <a:gd name="connsiteX3" fmla="*/ 2883834 w 2896332"/>
              <a:gd name="connsiteY3" fmla="*/ 1310265 h 1872827"/>
              <a:gd name="connsiteX4" fmla="*/ 2799743 w 2896332"/>
              <a:gd name="connsiteY4" fmla="*/ 1673528 h 1872827"/>
              <a:gd name="connsiteX5" fmla="*/ 2521033 w 2896332"/>
              <a:gd name="connsiteY5" fmla="*/ 1161851 h 1872827"/>
              <a:gd name="connsiteX6" fmla="*/ 2514265 w 2896332"/>
              <a:gd name="connsiteY6" fmla="*/ 468202 h 1872827"/>
              <a:gd name="connsiteX7" fmla="*/ 1898646 w 2896332"/>
              <a:gd name="connsiteY7" fmla="*/ 1476 h 1872827"/>
              <a:gd name="connsiteX8" fmla="*/ 1906617 w 2896332"/>
              <a:gd name="connsiteY8" fmla="*/ 178390 h 1872827"/>
              <a:gd name="connsiteX9" fmla="*/ 1962971 w 2896332"/>
              <a:gd name="connsiteY9" fmla="*/ 269013 h 1872827"/>
              <a:gd name="connsiteX10" fmla="*/ 1973469 w 2896332"/>
              <a:gd name="connsiteY10" fmla="*/ 785949 h 1872827"/>
              <a:gd name="connsiteX11" fmla="*/ 1866010 w 2896332"/>
              <a:gd name="connsiteY11" fmla="*/ 879648 h 1872827"/>
              <a:gd name="connsiteX12" fmla="*/ 2733769 w 2896332"/>
              <a:gd name="connsiteY12" fmla="*/ 1388559 h 1872827"/>
              <a:gd name="connsiteX13" fmla="*/ 2694623 w 2896332"/>
              <a:gd name="connsiteY13" fmla="*/ 1641133 h 1872827"/>
              <a:gd name="connsiteX14" fmla="*/ 2385869 w 2896332"/>
              <a:gd name="connsiteY14" fmla="*/ 1587053 h 1872827"/>
              <a:gd name="connsiteX15" fmla="*/ 2074819 w 2896332"/>
              <a:gd name="connsiteY15" fmla="*/ 1567212 h 1872827"/>
              <a:gd name="connsiteX16" fmla="*/ 1739085 w 2896332"/>
              <a:gd name="connsiteY16" fmla="*/ 1872827 h 1872827"/>
              <a:gd name="connsiteX17" fmla="*/ 1648664 w 2896332"/>
              <a:gd name="connsiteY17" fmla="*/ 1583567 h 1872827"/>
              <a:gd name="connsiteX18" fmla="*/ 1376671 w 2896332"/>
              <a:gd name="connsiteY18" fmla="*/ 1701736 h 1872827"/>
              <a:gd name="connsiteX19" fmla="*/ 1415819 w 2896332"/>
              <a:gd name="connsiteY19" fmla="*/ 1336363 h 1872827"/>
              <a:gd name="connsiteX20" fmla="*/ 665501 w 2896332"/>
              <a:gd name="connsiteY20" fmla="*/ 1277642 h 1872827"/>
              <a:gd name="connsiteX21" fmla="*/ 0 w 2896332"/>
              <a:gd name="connsiteY21" fmla="*/ 1127578 h 1872827"/>
              <a:gd name="connsiteX22" fmla="*/ 13050 w 2896332"/>
              <a:gd name="connsiteY22" fmla="*/ 285918 h 1872827"/>
              <a:gd name="connsiteX23" fmla="*/ 1898646 w 2896332"/>
              <a:gd name="connsiteY23" fmla="*/ 1476 h 187282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62971 w 2896332"/>
              <a:gd name="connsiteY8" fmla="*/ 267583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3469 w 2896332"/>
              <a:gd name="connsiteY9" fmla="*/ 784519 h 1871397"/>
              <a:gd name="connsiteX10" fmla="*/ 1866010 w 2896332"/>
              <a:gd name="connsiteY10" fmla="*/ 878218 h 1871397"/>
              <a:gd name="connsiteX11" fmla="*/ 2733769 w 2896332"/>
              <a:gd name="connsiteY11" fmla="*/ 1387129 h 1871397"/>
              <a:gd name="connsiteX12" fmla="*/ 2694623 w 2896332"/>
              <a:gd name="connsiteY12" fmla="*/ 1639703 h 1871397"/>
              <a:gd name="connsiteX13" fmla="*/ 2385869 w 2896332"/>
              <a:gd name="connsiteY13" fmla="*/ 1585623 h 1871397"/>
              <a:gd name="connsiteX14" fmla="*/ 2074819 w 2896332"/>
              <a:gd name="connsiteY14" fmla="*/ 1565782 h 1871397"/>
              <a:gd name="connsiteX15" fmla="*/ 1739085 w 2896332"/>
              <a:gd name="connsiteY15" fmla="*/ 1871397 h 1871397"/>
              <a:gd name="connsiteX16" fmla="*/ 1648664 w 2896332"/>
              <a:gd name="connsiteY16" fmla="*/ 1582137 h 1871397"/>
              <a:gd name="connsiteX17" fmla="*/ 1376671 w 2896332"/>
              <a:gd name="connsiteY17" fmla="*/ 1700306 h 1871397"/>
              <a:gd name="connsiteX18" fmla="*/ 1415819 w 2896332"/>
              <a:gd name="connsiteY18" fmla="*/ 1334933 h 1871397"/>
              <a:gd name="connsiteX19" fmla="*/ 665501 w 2896332"/>
              <a:gd name="connsiteY19" fmla="*/ 1276212 h 1871397"/>
              <a:gd name="connsiteX20" fmla="*/ 0 w 2896332"/>
              <a:gd name="connsiteY20" fmla="*/ 1126148 h 1871397"/>
              <a:gd name="connsiteX21" fmla="*/ 13050 w 2896332"/>
              <a:gd name="connsiteY21" fmla="*/ 284488 h 1871397"/>
              <a:gd name="connsiteX22" fmla="*/ 1898646 w 2896332"/>
              <a:gd name="connsiteY22"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514265 w 2896332"/>
              <a:gd name="connsiteY0" fmla="*/ 466772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514265 w 2896332"/>
              <a:gd name="connsiteY6" fmla="*/ 466772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21033 w 2896332"/>
              <a:gd name="connsiteY5" fmla="*/ 1160421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587909 w 2896332"/>
              <a:gd name="connsiteY5" fmla="*/ 1152990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43048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43048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39923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28186 w 2896332"/>
              <a:gd name="connsiteY0" fmla="*/ 269861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28186 w 2896332"/>
              <a:gd name="connsiteY6" fmla="*/ 269861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6332"/>
              <a:gd name="connsiteY0" fmla="*/ 251285 h 1871397"/>
              <a:gd name="connsiteX1" fmla="*/ 2655476 w 2896332"/>
              <a:gd name="connsiteY1" fmla="*/ 584615 h 1871397"/>
              <a:gd name="connsiteX2" fmla="*/ 2828170 w 2896332"/>
              <a:gd name="connsiteY2" fmla="*/ 1010501 h 1871397"/>
              <a:gd name="connsiteX3" fmla="*/ 2883834 w 2896332"/>
              <a:gd name="connsiteY3" fmla="*/ 1308835 h 1871397"/>
              <a:gd name="connsiteX4" fmla="*/ 2799743 w 2896332"/>
              <a:gd name="connsiteY4" fmla="*/ 1672098 h 1871397"/>
              <a:gd name="connsiteX5" fmla="*/ 2651069 w 2896332"/>
              <a:gd name="connsiteY5" fmla="*/ 1156706 h 1871397"/>
              <a:gd name="connsiteX6" fmla="*/ 2209609 w 2896332"/>
              <a:gd name="connsiteY6" fmla="*/ 251285 h 1871397"/>
              <a:gd name="connsiteX7" fmla="*/ 1898646 w 2896332"/>
              <a:gd name="connsiteY7" fmla="*/ 46 h 1871397"/>
              <a:gd name="connsiteX8" fmla="*/ 1941303 w 2896332"/>
              <a:gd name="connsiteY8" fmla="*/ 293585 h 1871397"/>
              <a:gd name="connsiteX9" fmla="*/ 1974640 w 2896332"/>
              <a:gd name="connsiteY9" fmla="*/ 533402 h 1871397"/>
              <a:gd name="connsiteX10" fmla="*/ 1973469 w 2896332"/>
              <a:gd name="connsiteY10" fmla="*/ 784519 h 1871397"/>
              <a:gd name="connsiteX11" fmla="*/ 1866010 w 2896332"/>
              <a:gd name="connsiteY11" fmla="*/ 878218 h 1871397"/>
              <a:gd name="connsiteX12" fmla="*/ 2733769 w 2896332"/>
              <a:gd name="connsiteY12" fmla="*/ 1387129 h 1871397"/>
              <a:gd name="connsiteX13" fmla="*/ 2694623 w 2896332"/>
              <a:gd name="connsiteY13" fmla="*/ 1639703 h 1871397"/>
              <a:gd name="connsiteX14" fmla="*/ 2385869 w 2896332"/>
              <a:gd name="connsiteY14" fmla="*/ 1585623 h 1871397"/>
              <a:gd name="connsiteX15" fmla="*/ 2074819 w 2896332"/>
              <a:gd name="connsiteY15" fmla="*/ 1565782 h 1871397"/>
              <a:gd name="connsiteX16" fmla="*/ 1739085 w 2896332"/>
              <a:gd name="connsiteY16" fmla="*/ 1871397 h 1871397"/>
              <a:gd name="connsiteX17" fmla="*/ 1648664 w 2896332"/>
              <a:gd name="connsiteY17" fmla="*/ 1582137 h 1871397"/>
              <a:gd name="connsiteX18" fmla="*/ 1376671 w 2896332"/>
              <a:gd name="connsiteY18" fmla="*/ 1700306 h 1871397"/>
              <a:gd name="connsiteX19" fmla="*/ 1415819 w 2896332"/>
              <a:gd name="connsiteY19" fmla="*/ 1334933 h 1871397"/>
              <a:gd name="connsiteX20" fmla="*/ 665501 w 2896332"/>
              <a:gd name="connsiteY20" fmla="*/ 1276212 h 1871397"/>
              <a:gd name="connsiteX21" fmla="*/ 0 w 2896332"/>
              <a:gd name="connsiteY21" fmla="*/ 1126148 h 1871397"/>
              <a:gd name="connsiteX22" fmla="*/ 13050 w 2896332"/>
              <a:gd name="connsiteY22" fmla="*/ 284488 h 1871397"/>
              <a:gd name="connsiteX23" fmla="*/ 1898646 w 2896332"/>
              <a:gd name="connsiteY23" fmla="*/ 46 h 1871397"/>
              <a:gd name="connsiteX0" fmla="*/ 2209609 w 2894163"/>
              <a:gd name="connsiteY0" fmla="*/ 251285 h 1871397"/>
              <a:gd name="connsiteX1" fmla="*/ 2655476 w 2894163"/>
              <a:gd name="connsiteY1" fmla="*/ 584615 h 1871397"/>
              <a:gd name="connsiteX2" fmla="*/ 2828170 w 2894163"/>
              <a:gd name="connsiteY2" fmla="*/ 1010501 h 1871397"/>
              <a:gd name="connsiteX3" fmla="*/ 2883834 w 2894163"/>
              <a:gd name="connsiteY3" fmla="*/ 1308835 h 1871397"/>
              <a:gd name="connsiteX4" fmla="*/ 2792313 w 2894163"/>
              <a:gd name="connsiteY4" fmla="*/ 1690675 h 1871397"/>
              <a:gd name="connsiteX5" fmla="*/ 2651069 w 2894163"/>
              <a:gd name="connsiteY5" fmla="*/ 1156706 h 1871397"/>
              <a:gd name="connsiteX6" fmla="*/ 2209609 w 2894163"/>
              <a:gd name="connsiteY6" fmla="*/ 251285 h 1871397"/>
              <a:gd name="connsiteX7" fmla="*/ 1898646 w 2894163"/>
              <a:gd name="connsiteY7" fmla="*/ 46 h 1871397"/>
              <a:gd name="connsiteX8" fmla="*/ 1941303 w 2894163"/>
              <a:gd name="connsiteY8" fmla="*/ 293585 h 1871397"/>
              <a:gd name="connsiteX9" fmla="*/ 1974640 w 2894163"/>
              <a:gd name="connsiteY9" fmla="*/ 533402 h 1871397"/>
              <a:gd name="connsiteX10" fmla="*/ 1973469 w 2894163"/>
              <a:gd name="connsiteY10" fmla="*/ 784519 h 1871397"/>
              <a:gd name="connsiteX11" fmla="*/ 1866010 w 2894163"/>
              <a:gd name="connsiteY11" fmla="*/ 878218 h 1871397"/>
              <a:gd name="connsiteX12" fmla="*/ 2733769 w 2894163"/>
              <a:gd name="connsiteY12" fmla="*/ 1387129 h 1871397"/>
              <a:gd name="connsiteX13" fmla="*/ 2694623 w 2894163"/>
              <a:gd name="connsiteY13" fmla="*/ 1639703 h 1871397"/>
              <a:gd name="connsiteX14" fmla="*/ 2385869 w 2894163"/>
              <a:gd name="connsiteY14" fmla="*/ 1585623 h 1871397"/>
              <a:gd name="connsiteX15" fmla="*/ 2074819 w 2894163"/>
              <a:gd name="connsiteY15" fmla="*/ 1565782 h 1871397"/>
              <a:gd name="connsiteX16" fmla="*/ 1739085 w 2894163"/>
              <a:gd name="connsiteY16" fmla="*/ 1871397 h 1871397"/>
              <a:gd name="connsiteX17" fmla="*/ 1648664 w 2894163"/>
              <a:gd name="connsiteY17" fmla="*/ 1582137 h 1871397"/>
              <a:gd name="connsiteX18" fmla="*/ 1376671 w 2894163"/>
              <a:gd name="connsiteY18" fmla="*/ 1700306 h 1871397"/>
              <a:gd name="connsiteX19" fmla="*/ 1415819 w 2894163"/>
              <a:gd name="connsiteY19" fmla="*/ 1334933 h 1871397"/>
              <a:gd name="connsiteX20" fmla="*/ 665501 w 2894163"/>
              <a:gd name="connsiteY20" fmla="*/ 1276212 h 1871397"/>
              <a:gd name="connsiteX21" fmla="*/ 0 w 2894163"/>
              <a:gd name="connsiteY21" fmla="*/ 1126148 h 1871397"/>
              <a:gd name="connsiteX22" fmla="*/ 13050 w 2894163"/>
              <a:gd name="connsiteY22" fmla="*/ 284488 h 1871397"/>
              <a:gd name="connsiteX23" fmla="*/ 1898646 w 2894163"/>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914477"/>
              <a:gd name="connsiteY0" fmla="*/ 251285 h 1871397"/>
              <a:gd name="connsiteX1" fmla="*/ 2655476 w 2914477"/>
              <a:gd name="connsiteY1" fmla="*/ 584615 h 1871397"/>
              <a:gd name="connsiteX2" fmla="*/ 2828170 w 2914477"/>
              <a:gd name="connsiteY2" fmla="*/ 1010501 h 1871397"/>
              <a:gd name="connsiteX3" fmla="*/ 2883834 w 2914477"/>
              <a:gd name="connsiteY3" fmla="*/ 1308835 h 1871397"/>
              <a:gd name="connsiteX4" fmla="*/ 2840612 w 2914477"/>
              <a:gd name="connsiteY4" fmla="*/ 1564355 h 1871397"/>
              <a:gd name="connsiteX5" fmla="*/ 2651069 w 2914477"/>
              <a:gd name="connsiteY5" fmla="*/ 1156706 h 1871397"/>
              <a:gd name="connsiteX6" fmla="*/ 2209609 w 2914477"/>
              <a:gd name="connsiteY6" fmla="*/ 251285 h 1871397"/>
              <a:gd name="connsiteX7" fmla="*/ 1898646 w 2914477"/>
              <a:gd name="connsiteY7" fmla="*/ 46 h 1871397"/>
              <a:gd name="connsiteX8" fmla="*/ 1941303 w 2914477"/>
              <a:gd name="connsiteY8" fmla="*/ 293585 h 1871397"/>
              <a:gd name="connsiteX9" fmla="*/ 1974640 w 2914477"/>
              <a:gd name="connsiteY9" fmla="*/ 533402 h 1871397"/>
              <a:gd name="connsiteX10" fmla="*/ 1973469 w 2914477"/>
              <a:gd name="connsiteY10" fmla="*/ 784519 h 1871397"/>
              <a:gd name="connsiteX11" fmla="*/ 1866010 w 2914477"/>
              <a:gd name="connsiteY11" fmla="*/ 878218 h 1871397"/>
              <a:gd name="connsiteX12" fmla="*/ 2733769 w 2914477"/>
              <a:gd name="connsiteY12" fmla="*/ 1387129 h 1871397"/>
              <a:gd name="connsiteX13" fmla="*/ 2694623 w 2914477"/>
              <a:gd name="connsiteY13" fmla="*/ 1639703 h 1871397"/>
              <a:gd name="connsiteX14" fmla="*/ 2385869 w 2914477"/>
              <a:gd name="connsiteY14" fmla="*/ 1585623 h 1871397"/>
              <a:gd name="connsiteX15" fmla="*/ 2074819 w 2914477"/>
              <a:gd name="connsiteY15" fmla="*/ 1565782 h 1871397"/>
              <a:gd name="connsiteX16" fmla="*/ 1739085 w 2914477"/>
              <a:gd name="connsiteY16" fmla="*/ 1871397 h 1871397"/>
              <a:gd name="connsiteX17" fmla="*/ 1648664 w 2914477"/>
              <a:gd name="connsiteY17" fmla="*/ 1582137 h 1871397"/>
              <a:gd name="connsiteX18" fmla="*/ 1376671 w 2914477"/>
              <a:gd name="connsiteY18" fmla="*/ 1700306 h 1871397"/>
              <a:gd name="connsiteX19" fmla="*/ 1415819 w 2914477"/>
              <a:gd name="connsiteY19" fmla="*/ 1334933 h 1871397"/>
              <a:gd name="connsiteX20" fmla="*/ 665501 w 2914477"/>
              <a:gd name="connsiteY20" fmla="*/ 1276212 h 1871397"/>
              <a:gd name="connsiteX21" fmla="*/ 0 w 2914477"/>
              <a:gd name="connsiteY21" fmla="*/ 1126148 h 1871397"/>
              <a:gd name="connsiteX22" fmla="*/ 13050 w 2914477"/>
              <a:gd name="connsiteY22" fmla="*/ 284488 h 1871397"/>
              <a:gd name="connsiteX23" fmla="*/ 1898646 w 2914477"/>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51069 w 2889213"/>
              <a:gd name="connsiteY5" fmla="*/ 1156706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209609 w 2889213"/>
              <a:gd name="connsiteY0" fmla="*/ 251285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209609 w 2889213"/>
              <a:gd name="connsiteY6" fmla="*/ 251285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228993 h 1871397"/>
              <a:gd name="connsiteX1" fmla="*/ 2655476 w 2889213"/>
              <a:gd name="connsiteY1" fmla="*/ 584615 h 1871397"/>
              <a:gd name="connsiteX2" fmla="*/ 2828170 w 2889213"/>
              <a:gd name="connsiteY2" fmla="*/ 1010501 h 1871397"/>
              <a:gd name="connsiteX3" fmla="*/ 2883834 w 2889213"/>
              <a:gd name="connsiteY3" fmla="*/ 1308835 h 1871397"/>
              <a:gd name="connsiteX4" fmla="*/ 2840612 w 2889213"/>
              <a:gd name="connsiteY4" fmla="*/ 1564355 h 1871397"/>
              <a:gd name="connsiteX5" fmla="*/ 2632493 w 2889213"/>
              <a:gd name="connsiteY5" fmla="*/ 1175282 h 1871397"/>
              <a:gd name="connsiteX6" fmla="*/ 2150164 w 2889213"/>
              <a:gd name="connsiteY6" fmla="*/ 228993 h 1871397"/>
              <a:gd name="connsiteX7" fmla="*/ 1898646 w 2889213"/>
              <a:gd name="connsiteY7" fmla="*/ 46 h 1871397"/>
              <a:gd name="connsiteX8" fmla="*/ 1941303 w 2889213"/>
              <a:gd name="connsiteY8" fmla="*/ 293585 h 1871397"/>
              <a:gd name="connsiteX9" fmla="*/ 1974640 w 2889213"/>
              <a:gd name="connsiteY9" fmla="*/ 533402 h 1871397"/>
              <a:gd name="connsiteX10" fmla="*/ 1973469 w 2889213"/>
              <a:gd name="connsiteY10" fmla="*/ 784519 h 1871397"/>
              <a:gd name="connsiteX11" fmla="*/ 1866010 w 2889213"/>
              <a:gd name="connsiteY11" fmla="*/ 878218 h 1871397"/>
              <a:gd name="connsiteX12" fmla="*/ 2733769 w 2889213"/>
              <a:gd name="connsiteY12" fmla="*/ 1387129 h 1871397"/>
              <a:gd name="connsiteX13" fmla="*/ 2694623 w 2889213"/>
              <a:gd name="connsiteY13" fmla="*/ 1639703 h 1871397"/>
              <a:gd name="connsiteX14" fmla="*/ 2385869 w 2889213"/>
              <a:gd name="connsiteY14" fmla="*/ 1585623 h 1871397"/>
              <a:gd name="connsiteX15" fmla="*/ 2074819 w 2889213"/>
              <a:gd name="connsiteY15" fmla="*/ 1565782 h 1871397"/>
              <a:gd name="connsiteX16" fmla="*/ 1739085 w 2889213"/>
              <a:gd name="connsiteY16" fmla="*/ 1871397 h 1871397"/>
              <a:gd name="connsiteX17" fmla="*/ 1648664 w 2889213"/>
              <a:gd name="connsiteY17" fmla="*/ 1582137 h 1871397"/>
              <a:gd name="connsiteX18" fmla="*/ 1376671 w 2889213"/>
              <a:gd name="connsiteY18" fmla="*/ 1700306 h 1871397"/>
              <a:gd name="connsiteX19" fmla="*/ 1415819 w 2889213"/>
              <a:gd name="connsiteY19" fmla="*/ 1334933 h 1871397"/>
              <a:gd name="connsiteX20" fmla="*/ 665501 w 2889213"/>
              <a:gd name="connsiteY20" fmla="*/ 1276212 h 1871397"/>
              <a:gd name="connsiteX21" fmla="*/ 0 w 2889213"/>
              <a:gd name="connsiteY21" fmla="*/ 1126148 h 1871397"/>
              <a:gd name="connsiteX22" fmla="*/ 13050 w 2889213"/>
              <a:gd name="connsiteY22" fmla="*/ 284488 h 1871397"/>
              <a:gd name="connsiteX23" fmla="*/ 1898646 w 2889213"/>
              <a:gd name="connsiteY23" fmla="*/ 46 h 1871397"/>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941303 w 2889213"/>
              <a:gd name="connsiteY8" fmla="*/ 178433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974640 w 2889213"/>
              <a:gd name="connsiteY9" fmla="*/ 418250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826128 w 2889213"/>
              <a:gd name="connsiteY8" fmla="*/ 230447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97081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97081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841 h 1756245"/>
              <a:gd name="connsiteX1" fmla="*/ 2655476 w 2889213"/>
              <a:gd name="connsiteY1" fmla="*/ 469463 h 1756245"/>
              <a:gd name="connsiteX2" fmla="*/ 2828170 w 2889213"/>
              <a:gd name="connsiteY2" fmla="*/ 895349 h 1756245"/>
              <a:gd name="connsiteX3" fmla="*/ 2883834 w 2889213"/>
              <a:gd name="connsiteY3" fmla="*/ 1193683 h 1756245"/>
              <a:gd name="connsiteX4" fmla="*/ 2840612 w 2889213"/>
              <a:gd name="connsiteY4" fmla="*/ 1449203 h 1756245"/>
              <a:gd name="connsiteX5" fmla="*/ 2632493 w 2889213"/>
              <a:gd name="connsiteY5" fmla="*/ 1060130 h 1756245"/>
              <a:gd name="connsiteX6" fmla="*/ 2150164 w 2889213"/>
              <a:gd name="connsiteY6" fmla="*/ 113841 h 1756245"/>
              <a:gd name="connsiteX7" fmla="*/ 1348782 w 2889213"/>
              <a:gd name="connsiteY7" fmla="*/ 68 h 1756245"/>
              <a:gd name="connsiteX8" fmla="*/ 1729530 w 2889213"/>
              <a:gd name="connsiteY8" fmla="*/ 204440 h 1756245"/>
              <a:gd name="connsiteX9" fmla="*/ 1892904 w 2889213"/>
              <a:gd name="connsiteY9" fmla="*/ 459118 h 1756245"/>
              <a:gd name="connsiteX10" fmla="*/ 1973469 w 2889213"/>
              <a:gd name="connsiteY10" fmla="*/ 669367 h 1756245"/>
              <a:gd name="connsiteX11" fmla="*/ 1866010 w 2889213"/>
              <a:gd name="connsiteY11" fmla="*/ 763066 h 1756245"/>
              <a:gd name="connsiteX12" fmla="*/ 2733769 w 2889213"/>
              <a:gd name="connsiteY12" fmla="*/ 1271977 h 1756245"/>
              <a:gd name="connsiteX13" fmla="*/ 2694623 w 2889213"/>
              <a:gd name="connsiteY13" fmla="*/ 1524551 h 1756245"/>
              <a:gd name="connsiteX14" fmla="*/ 2385869 w 2889213"/>
              <a:gd name="connsiteY14" fmla="*/ 1470471 h 1756245"/>
              <a:gd name="connsiteX15" fmla="*/ 2074819 w 2889213"/>
              <a:gd name="connsiteY15" fmla="*/ 1450630 h 1756245"/>
              <a:gd name="connsiteX16" fmla="*/ 1739085 w 2889213"/>
              <a:gd name="connsiteY16" fmla="*/ 1756245 h 1756245"/>
              <a:gd name="connsiteX17" fmla="*/ 1648664 w 2889213"/>
              <a:gd name="connsiteY17" fmla="*/ 1466985 h 1756245"/>
              <a:gd name="connsiteX18" fmla="*/ 1376671 w 2889213"/>
              <a:gd name="connsiteY18" fmla="*/ 1585154 h 1756245"/>
              <a:gd name="connsiteX19" fmla="*/ 1415819 w 2889213"/>
              <a:gd name="connsiteY19" fmla="*/ 1219781 h 1756245"/>
              <a:gd name="connsiteX20" fmla="*/ 665501 w 2889213"/>
              <a:gd name="connsiteY20" fmla="*/ 1161060 h 1756245"/>
              <a:gd name="connsiteX21" fmla="*/ 0 w 2889213"/>
              <a:gd name="connsiteY21" fmla="*/ 1010996 h 1756245"/>
              <a:gd name="connsiteX22" fmla="*/ 13050 w 2889213"/>
              <a:gd name="connsiteY22" fmla="*/ 169336 h 1756245"/>
              <a:gd name="connsiteX23" fmla="*/ 1348782 w 2889213"/>
              <a:gd name="connsiteY23" fmla="*/ 68 h 1756245"/>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92904 w 2889213"/>
              <a:gd name="connsiteY9" fmla="*/ 459050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48320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29530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756177"/>
              <a:gd name="connsiteX1" fmla="*/ 2655476 w 2889213"/>
              <a:gd name="connsiteY1" fmla="*/ 469395 h 1756177"/>
              <a:gd name="connsiteX2" fmla="*/ 2828170 w 2889213"/>
              <a:gd name="connsiteY2" fmla="*/ 895281 h 1756177"/>
              <a:gd name="connsiteX3" fmla="*/ 2883834 w 2889213"/>
              <a:gd name="connsiteY3" fmla="*/ 1193615 h 1756177"/>
              <a:gd name="connsiteX4" fmla="*/ 2840612 w 2889213"/>
              <a:gd name="connsiteY4" fmla="*/ 1449135 h 1756177"/>
              <a:gd name="connsiteX5" fmla="*/ 2632493 w 2889213"/>
              <a:gd name="connsiteY5" fmla="*/ 1060062 h 1756177"/>
              <a:gd name="connsiteX6" fmla="*/ 2150164 w 2889213"/>
              <a:gd name="connsiteY6" fmla="*/ 113773 h 1756177"/>
              <a:gd name="connsiteX7" fmla="*/ 1348782 w 2889213"/>
              <a:gd name="connsiteY7" fmla="*/ 0 h 1756177"/>
              <a:gd name="connsiteX8" fmla="*/ 1714668 w 2889213"/>
              <a:gd name="connsiteY8" fmla="*/ 204372 h 1756177"/>
              <a:gd name="connsiteX9" fmla="*/ 1866896 w 2889213"/>
              <a:gd name="connsiteY9" fmla="*/ 462766 h 1756177"/>
              <a:gd name="connsiteX10" fmla="*/ 1973469 w 2889213"/>
              <a:gd name="connsiteY10" fmla="*/ 669299 h 1756177"/>
              <a:gd name="connsiteX11" fmla="*/ 1866010 w 2889213"/>
              <a:gd name="connsiteY11" fmla="*/ 762998 h 1756177"/>
              <a:gd name="connsiteX12" fmla="*/ 2733769 w 2889213"/>
              <a:gd name="connsiteY12" fmla="*/ 1271909 h 1756177"/>
              <a:gd name="connsiteX13" fmla="*/ 2694623 w 2889213"/>
              <a:gd name="connsiteY13" fmla="*/ 1524483 h 1756177"/>
              <a:gd name="connsiteX14" fmla="*/ 2385869 w 2889213"/>
              <a:gd name="connsiteY14" fmla="*/ 1470403 h 1756177"/>
              <a:gd name="connsiteX15" fmla="*/ 2074819 w 2889213"/>
              <a:gd name="connsiteY15" fmla="*/ 1450562 h 1756177"/>
              <a:gd name="connsiteX16" fmla="*/ 1739085 w 2889213"/>
              <a:gd name="connsiteY16" fmla="*/ 1756177 h 1756177"/>
              <a:gd name="connsiteX17" fmla="*/ 1648664 w 2889213"/>
              <a:gd name="connsiteY17" fmla="*/ 1466917 h 1756177"/>
              <a:gd name="connsiteX18" fmla="*/ 1376671 w 2889213"/>
              <a:gd name="connsiteY18" fmla="*/ 1585086 h 1756177"/>
              <a:gd name="connsiteX19" fmla="*/ 1415819 w 2889213"/>
              <a:gd name="connsiteY19" fmla="*/ 1219713 h 1756177"/>
              <a:gd name="connsiteX20" fmla="*/ 665501 w 2889213"/>
              <a:gd name="connsiteY20" fmla="*/ 1160992 h 1756177"/>
              <a:gd name="connsiteX21" fmla="*/ 0 w 2889213"/>
              <a:gd name="connsiteY21" fmla="*/ 1010928 h 1756177"/>
              <a:gd name="connsiteX22" fmla="*/ 13050 w 2889213"/>
              <a:gd name="connsiteY22" fmla="*/ 169268 h 1756177"/>
              <a:gd name="connsiteX23" fmla="*/ 1348782 w 2889213"/>
              <a:gd name="connsiteY23" fmla="*/ 0 h 1756177"/>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30"/>
              <a:gd name="connsiteX1" fmla="*/ 2655476 w 2889213"/>
              <a:gd name="connsiteY1" fmla="*/ 469395 h 1800430"/>
              <a:gd name="connsiteX2" fmla="*/ 2828170 w 2889213"/>
              <a:gd name="connsiteY2" fmla="*/ 895281 h 1800430"/>
              <a:gd name="connsiteX3" fmla="*/ 2883834 w 2889213"/>
              <a:gd name="connsiteY3" fmla="*/ 1193615 h 1800430"/>
              <a:gd name="connsiteX4" fmla="*/ 2840612 w 2889213"/>
              <a:gd name="connsiteY4" fmla="*/ 1449135 h 1800430"/>
              <a:gd name="connsiteX5" fmla="*/ 2632493 w 2889213"/>
              <a:gd name="connsiteY5" fmla="*/ 1060062 h 1800430"/>
              <a:gd name="connsiteX6" fmla="*/ 2150164 w 2889213"/>
              <a:gd name="connsiteY6" fmla="*/ 113773 h 1800430"/>
              <a:gd name="connsiteX7" fmla="*/ 1348782 w 2889213"/>
              <a:gd name="connsiteY7" fmla="*/ 0 h 1800430"/>
              <a:gd name="connsiteX8" fmla="*/ 1714668 w 2889213"/>
              <a:gd name="connsiteY8" fmla="*/ 204372 h 1800430"/>
              <a:gd name="connsiteX9" fmla="*/ 1866896 w 2889213"/>
              <a:gd name="connsiteY9" fmla="*/ 462766 h 1800430"/>
              <a:gd name="connsiteX10" fmla="*/ 1973469 w 2889213"/>
              <a:gd name="connsiteY10" fmla="*/ 669299 h 1800430"/>
              <a:gd name="connsiteX11" fmla="*/ 1866010 w 2889213"/>
              <a:gd name="connsiteY11" fmla="*/ 762998 h 1800430"/>
              <a:gd name="connsiteX12" fmla="*/ 2733769 w 2889213"/>
              <a:gd name="connsiteY12" fmla="*/ 1271909 h 1800430"/>
              <a:gd name="connsiteX13" fmla="*/ 2694623 w 2889213"/>
              <a:gd name="connsiteY13" fmla="*/ 1524483 h 1800430"/>
              <a:gd name="connsiteX14" fmla="*/ 2385869 w 2889213"/>
              <a:gd name="connsiteY14" fmla="*/ 1470403 h 1800430"/>
              <a:gd name="connsiteX15" fmla="*/ 2191986 w 2889213"/>
              <a:gd name="connsiteY15" fmla="*/ 1800407 h 1800430"/>
              <a:gd name="connsiteX16" fmla="*/ 2074819 w 2889213"/>
              <a:gd name="connsiteY16" fmla="*/ 1450562 h 1800430"/>
              <a:gd name="connsiteX17" fmla="*/ 1739085 w 2889213"/>
              <a:gd name="connsiteY17" fmla="*/ 1756177 h 1800430"/>
              <a:gd name="connsiteX18" fmla="*/ 1648664 w 2889213"/>
              <a:gd name="connsiteY18" fmla="*/ 1466917 h 1800430"/>
              <a:gd name="connsiteX19" fmla="*/ 1376671 w 2889213"/>
              <a:gd name="connsiteY19" fmla="*/ 1585086 h 1800430"/>
              <a:gd name="connsiteX20" fmla="*/ 1415819 w 2889213"/>
              <a:gd name="connsiteY20" fmla="*/ 1219713 h 1800430"/>
              <a:gd name="connsiteX21" fmla="*/ 665501 w 2889213"/>
              <a:gd name="connsiteY21" fmla="*/ 1160992 h 1800430"/>
              <a:gd name="connsiteX22" fmla="*/ 0 w 2889213"/>
              <a:gd name="connsiteY22" fmla="*/ 1010928 h 1800430"/>
              <a:gd name="connsiteX23" fmla="*/ 13050 w 2889213"/>
              <a:gd name="connsiteY23" fmla="*/ 169268 h 1800430"/>
              <a:gd name="connsiteX24" fmla="*/ 1348782 w 2889213"/>
              <a:gd name="connsiteY24" fmla="*/ 0 h 1800430"/>
              <a:gd name="connsiteX0" fmla="*/ 2150164 w 2889213"/>
              <a:gd name="connsiteY0" fmla="*/ 113773 h 1800456"/>
              <a:gd name="connsiteX1" fmla="*/ 2655476 w 2889213"/>
              <a:gd name="connsiteY1" fmla="*/ 469395 h 1800456"/>
              <a:gd name="connsiteX2" fmla="*/ 2828170 w 2889213"/>
              <a:gd name="connsiteY2" fmla="*/ 895281 h 1800456"/>
              <a:gd name="connsiteX3" fmla="*/ 2883834 w 2889213"/>
              <a:gd name="connsiteY3" fmla="*/ 1193615 h 1800456"/>
              <a:gd name="connsiteX4" fmla="*/ 2840612 w 2889213"/>
              <a:gd name="connsiteY4" fmla="*/ 1449135 h 1800456"/>
              <a:gd name="connsiteX5" fmla="*/ 2632493 w 2889213"/>
              <a:gd name="connsiteY5" fmla="*/ 1060062 h 1800456"/>
              <a:gd name="connsiteX6" fmla="*/ 2150164 w 2889213"/>
              <a:gd name="connsiteY6" fmla="*/ 113773 h 1800456"/>
              <a:gd name="connsiteX7" fmla="*/ 1348782 w 2889213"/>
              <a:gd name="connsiteY7" fmla="*/ 0 h 1800456"/>
              <a:gd name="connsiteX8" fmla="*/ 1714668 w 2889213"/>
              <a:gd name="connsiteY8" fmla="*/ 204372 h 1800456"/>
              <a:gd name="connsiteX9" fmla="*/ 1866896 w 2889213"/>
              <a:gd name="connsiteY9" fmla="*/ 462766 h 1800456"/>
              <a:gd name="connsiteX10" fmla="*/ 1973469 w 2889213"/>
              <a:gd name="connsiteY10" fmla="*/ 669299 h 1800456"/>
              <a:gd name="connsiteX11" fmla="*/ 1866010 w 2889213"/>
              <a:gd name="connsiteY11" fmla="*/ 762998 h 1800456"/>
              <a:gd name="connsiteX12" fmla="*/ 2733769 w 2889213"/>
              <a:gd name="connsiteY12" fmla="*/ 1271909 h 1800456"/>
              <a:gd name="connsiteX13" fmla="*/ 2694623 w 2889213"/>
              <a:gd name="connsiteY13" fmla="*/ 1524483 h 1800456"/>
              <a:gd name="connsiteX14" fmla="*/ 2385869 w 2889213"/>
              <a:gd name="connsiteY14" fmla="*/ 1470403 h 1800456"/>
              <a:gd name="connsiteX15" fmla="*/ 2191986 w 2889213"/>
              <a:gd name="connsiteY15" fmla="*/ 1800407 h 1800456"/>
              <a:gd name="connsiteX16" fmla="*/ 2074819 w 2889213"/>
              <a:gd name="connsiteY16" fmla="*/ 1450562 h 1800456"/>
              <a:gd name="connsiteX17" fmla="*/ 1739085 w 2889213"/>
              <a:gd name="connsiteY17" fmla="*/ 1756177 h 1800456"/>
              <a:gd name="connsiteX18" fmla="*/ 1648664 w 2889213"/>
              <a:gd name="connsiteY18" fmla="*/ 1466917 h 1800456"/>
              <a:gd name="connsiteX19" fmla="*/ 1376671 w 2889213"/>
              <a:gd name="connsiteY19" fmla="*/ 1585086 h 1800456"/>
              <a:gd name="connsiteX20" fmla="*/ 1415819 w 2889213"/>
              <a:gd name="connsiteY20" fmla="*/ 1219713 h 1800456"/>
              <a:gd name="connsiteX21" fmla="*/ 665501 w 2889213"/>
              <a:gd name="connsiteY21" fmla="*/ 1160992 h 1800456"/>
              <a:gd name="connsiteX22" fmla="*/ 0 w 2889213"/>
              <a:gd name="connsiteY22" fmla="*/ 1010928 h 1800456"/>
              <a:gd name="connsiteX23" fmla="*/ 13050 w 2889213"/>
              <a:gd name="connsiteY23" fmla="*/ 169268 h 1800456"/>
              <a:gd name="connsiteX24" fmla="*/ 1348782 w 2889213"/>
              <a:gd name="connsiteY24" fmla="*/ 0 h 1800456"/>
              <a:gd name="connsiteX0" fmla="*/ 2150164 w 2889213"/>
              <a:gd name="connsiteY0" fmla="*/ 113773 h 1811599"/>
              <a:gd name="connsiteX1" fmla="*/ 2655476 w 2889213"/>
              <a:gd name="connsiteY1" fmla="*/ 469395 h 1811599"/>
              <a:gd name="connsiteX2" fmla="*/ 2828170 w 2889213"/>
              <a:gd name="connsiteY2" fmla="*/ 895281 h 1811599"/>
              <a:gd name="connsiteX3" fmla="*/ 2883834 w 2889213"/>
              <a:gd name="connsiteY3" fmla="*/ 1193615 h 1811599"/>
              <a:gd name="connsiteX4" fmla="*/ 2840612 w 2889213"/>
              <a:gd name="connsiteY4" fmla="*/ 1449135 h 1811599"/>
              <a:gd name="connsiteX5" fmla="*/ 2632493 w 2889213"/>
              <a:gd name="connsiteY5" fmla="*/ 1060062 h 1811599"/>
              <a:gd name="connsiteX6" fmla="*/ 2150164 w 2889213"/>
              <a:gd name="connsiteY6" fmla="*/ 113773 h 1811599"/>
              <a:gd name="connsiteX7" fmla="*/ 1348782 w 2889213"/>
              <a:gd name="connsiteY7" fmla="*/ 0 h 1811599"/>
              <a:gd name="connsiteX8" fmla="*/ 1714668 w 2889213"/>
              <a:gd name="connsiteY8" fmla="*/ 204372 h 1811599"/>
              <a:gd name="connsiteX9" fmla="*/ 1866896 w 2889213"/>
              <a:gd name="connsiteY9" fmla="*/ 462766 h 1811599"/>
              <a:gd name="connsiteX10" fmla="*/ 1973469 w 2889213"/>
              <a:gd name="connsiteY10" fmla="*/ 669299 h 1811599"/>
              <a:gd name="connsiteX11" fmla="*/ 1866010 w 2889213"/>
              <a:gd name="connsiteY11" fmla="*/ 762998 h 1811599"/>
              <a:gd name="connsiteX12" fmla="*/ 2733769 w 2889213"/>
              <a:gd name="connsiteY12" fmla="*/ 1271909 h 1811599"/>
              <a:gd name="connsiteX13" fmla="*/ 2694623 w 2889213"/>
              <a:gd name="connsiteY13" fmla="*/ 1524483 h 1811599"/>
              <a:gd name="connsiteX14" fmla="*/ 2385869 w 2889213"/>
              <a:gd name="connsiteY14" fmla="*/ 1470403 h 1811599"/>
              <a:gd name="connsiteX15" fmla="*/ 2214278 w 2889213"/>
              <a:gd name="connsiteY15" fmla="*/ 1811553 h 1811599"/>
              <a:gd name="connsiteX16" fmla="*/ 2074819 w 2889213"/>
              <a:gd name="connsiteY16" fmla="*/ 1450562 h 1811599"/>
              <a:gd name="connsiteX17" fmla="*/ 1739085 w 2889213"/>
              <a:gd name="connsiteY17" fmla="*/ 1756177 h 1811599"/>
              <a:gd name="connsiteX18" fmla="*/ 1648664 w 2889213"/>
              <a:gd name="connsiteY18" fmla="*/ 1466917 h 1811599"/>
              <a:gd name="connsiteX19" fmla="*/ 1376671 w 2889213"/>
              <a:gd name="connsiteY19" fmla="*/ 1585086 h 1811599"/>
              <a:gd name="connsiteX20" fmla="*/ 1415819 w 2889213"/>
              <a:gd name="connsiteY20" fmla="*/ 1219713 h 1811599"/>
              <a:gd name="connsiteX21" fmla="*/ 665501 w 2889213"/>
              <a:gd name="connsiteY21" fmla="*/ 1160992 h 1811599"/>
              <a:gd name="connsiteX22" fmla="*/ 0 w 2889213"/>
              <a:gd name="connsiteY22" fmla="*/ 1010928 h 1811599"/>
              <a:gd name="connsiteX23" fmla="*/ 13050 w 2889213"/>
              <a:gd name="connsiteY23" fmla="*/ 169268 h 1811599"/>
              <a:gd name="connsiteX24" fmla="*/ 1348782 w 2889213"/>
              <a:gd name="connsiteY24" fmla="*/ 0 h 1811599"/>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 name="connsiteX0" fmla="*/ 2150164 w 2889213"/>
              <a:gd name="connsiteY0" fmla="*/ 113773 h 1811553"/>
              <a:gd name="connsiteX1" fmla="*/ 2655476 w 2889213"/>
              <a:gd name="connsiteY1" fmla="*/ 469395 h 1811553"/>
              <a:gd name="connsiteX2" fmla="*/ 2828170 w 2889213"/>
              <a:gd name="connsiteY2" fmla="*/ 895281 h 1811553"/>
              <a:gd name="connsiteX3" fmla="*/ 2883834 w 2889213"/>
              <a:gd name="connsiteY3" fmla="*/ 1193615 h 1811553"/>
              <a:gd name="connsiteX4" fmla="*/ 2840612 w 2889213"/>
              <a:gd name="connsiteY4" fmla="*/ 1449135 h 1811553"/>
              <a:gd name="connsiteX5" fmla="*/ 2632493 w 2889213"/>
              <a:gd name="connsiteY5" fmla="*/ 1060062 h 1811553"/>
              <a:gd name="connsiteX6" fmla="*/ 2150164 w 2889213"/>
              <a:gd name="connsiteY6" fmla="*/ 113773 h 1811553"/>
              <a:gd name="connsiteX7" fmla="*/ 1348782 w 2889213"/>
              <a:gd name="connsiteY7" fmla="*/ 0 h 1811553"/>
              <a:gd name="connsiteX8" fmla="*/ 1714668 w 2889213"/>
              <a:gd name="connsiteY8" fmla="*/ 204372 h 1811553"/>
              <a:gd name="connsiteX9" fmla="*/ 1866896 w 2889213"/>
              <a:gd name="connsiteY9" fmla="*/ 462766 h 1811553"/>
              <a:gd name="connsiteX10" fmla="*/ 1973469 w 2889213"/>
              <a:gd name="connsiteY10" fmla="*/ 669299 h 1811553"/>
              <a:gd name="connsiteX11" fmla="*/ 1866010 w 2889213"/>
              <a:gd name="connsiteY11" fmla="*/ 762998 h 1811553"/>
              <a:gd name="connsiteX12" fmla="*/ 2733769 w 2889213"/>
              <a:gd name="connsiteY12" fmla="*/ 1271909 h 1811553"/>
              <a:gd name="connsiteX13" fmla="*/ 2694623 w 2889213"/>
              <a:gd name="connsiteY13" fmla="*/ 1524483 h 1811553"/>
              <a:gd name="connsiteX14" fmla="*/ 2385869 w 2889213"/>
              <a:gd name="connsiteY14" fmla="*/ 1470403 h 1811553"/>
              <a:gd name="connsiteX15" fmla="*/ 2214278 w 2889213"/>
              <a:gd name="connsiteY15" fmla="*/ 1811553 h 1811553"/>
              <a:gd name="connsiteX16" fmla="*/ 2074819 w 2889213"/>
              <a:gd name="connsiteY16" fmla="*/ 1450562 h 1811553"/>
              <a:gd name="connsiteX17" fmla="*/ 1739085 w 2889213"/>
              <a:gd name="connsiteY17" fmla="*/ 1756177 h 1811553"/>
              <a:gd name="connsiteX18" fmla="*/ 1648664 w 2889213"/>
              <a:gd name="connsiteY18" fmla="*/ 1466917 h 1811553"/>
              <a:gd name="connsiteX19" fmla="*/ 1376671 w 2889213"/>
              <a:gd name="connsiteY19" fmla="*/ 1585086 h 1811553"/>
              <a:gd name="connsiteX20" fmla="*/ 1415819 w 2889213"/>
              <a:gd name="connsiteY20" fmla="*/ 1219713 h 1811553"/>
              <a:gd name="connsiteX21" fmla="*/ 665501 w 2889213"/>
              <a:gd name="connsiteY21" fmla="*/ 1160992 h 1811553"/>
              <a:gd name="connsiteX22" fmla="*/ 0 w 2889213"/>
              <a:gd name="connsiteY22" fmla="*/ 1010928 h 1811553"/>
              <a:gd name="connsiteX23" fmla="*/ 13050 w 2889213"/>
              <a:gd name="connsiteY23" fmla="*/ 169268 h 1811553"/>
              <a:gd name="connsiteX24" fmla="*/ 1348782 w 2889213"/>
              <a:gd name="connsiteY24" fmla="*/ 0 h 181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89213" h="1811553">
                <a:moveTo>
                  <a:pt x="2150164" y="113773"/>
                </a:moveTo>
                <a:lnTo>
                  <a:pt x="2655476" y="469395"/>
                </a:lnTo>
                <a:cubicBezTo>
                  <a:pt x="2724937" y="612627"/>
                  <a:pt x="2790110" y="774578"/>
                  <a:pt x="2828170" y="895281"/>
                </a:cubicBezTo>
                <a:cubicBezTo>
                  <a:pt x="2845006" y="1009922"/>
                  <a:pt x="2872906" y="1094971"/>
                  <a:pt x="2883834" y="1193615"/>
                </a:cubicBezTo>
                <a:cubicBezTo>
                  <a:pt x="2898597" y="1276508"/>
                  <a:pt x="2882583" y="1383685"/>
                  <a:pt x="2840612" y="1449135"/>
                </a:cubicBezTo>
                <a:cubicBezTo>
                  <a:pt x="2801112" y="1388173"/>
                  <a:pt x="2764708" y="1276910"/>
                  <a:pt x="2632493" y="1060062"/>
                </a:cubicBezTo>
                <a:cubicBezTo>
                  <a:pt x="2521003" y="837054"/>
                  <a:pt x="2268591" y="370791"/>
                  <a:pt x="2150164" y="113773"/>
                </a:cubicBezTo>
                <a:close/>
                <a:moveTo>
                  <a:pt x="1348782" y="0"/>
                </a:moveTo>
                <a:cubicBezTo>
                  <a:pt x="1445338" y="154432"/>
                  <a:pt x="1639668" y="165874"/>
                  <a:pt x="1714668" y="204372"/>
                </a:cubicBezTo>
                <a:cubicBezTo>
                  <a:pt x="1723722" y="285320"/>
                  <a:pt x="1831199" y="402612"/>
                  <a:pt x="1866896" y="462766"/>
                </a:cubicBezTo>
                <a:cubicBezTo>
                  <a:pt x="1913125" y="544588"/>
                  <a:pt x="1935949" y="596454"/>
                  <a:pt x="1973469" y="669299"/>
                </a:cubicBezTo>
                <a:cubicBezTo>
                  <a:pt x="1909251" y="682689"/>
                  <a:pt x="1863715" y="712895"/>
                  <a:pt x="1866010" y="762998"/>
                </a:cubicBezTo>
                <a:cubicBezTo>
                  <a:pt x="1884495" y="971782"/>
                  <a:pt x="2517373" y="1008755"/>
                  <a:pt x="2733769" y="1271909"/>
                </a:cubicBezTo>
                <a:cubicBezTo>
                  <a:pt x="2839248" y="1365427"/>
                  <a:pt x="2779441" y="1512521"/>
                  <a:pt x="2694623" y="1524483"/>
                </a:cubicBezTo>
                <a:cubicBezTo>
                  <a:pt x="2575007" y="1522308"/>
                  <a:pt x="2538107" y="1485627"/>
                  <a:pt x="2385869" y="1470403"/>
                </a:cubicBezTo>
                <a:cubicBezTo>
                  <a:pt x="2333676" y="1639614"/>
                  <a:pt x="2280982" y="1755416"/>
                  <a:pt x="2214278" y="1811553"/>
                </a:cubicBezTo>
                <a:cubicBezTo>
                  <a:pt x="2147576" y="1804531"/>
                  <a:pt x="2033271" y="1685187"/>
                  <a:pt x="2074819" y="1450562"/>
                </a:cubicBezTo>
                <a:cubicBezTo>
                  <a:pt x="1992109" y="1541380"/>
                  <a:pt x="1856720" y="1716561"/>
                  <a:pt x="1739085" y="1756177"/>
                </a:cubicBezTo>
                <a:cubicBezTo>
                  <a:pt x="1647742" y="1688758"/>
                  <a:pt x="1625791" y="1561162"/>
                  <a:pt x="1648664" y="1466917"/>
                </a:cubicBezTo>
                <a:cubicBezTo>
                  <a:pt x="1575908" y="1517602"/>
                  <a:pt x="1475987" y="1575732"/>
                  <a:pt x="1376671" y="1585086"/>
                </a:cubicBezTo>
                <a:cubicBezTo>
                  <a:pt x="1265755" y="1421973"/>
                  <a:pt x="1344050" y="1304532"/>
                  <a:pt x="1415819" y="1219713"/>
                </a:cubicBezTo>
                <a:cubicBezTo>
                  <a:pt x="1106992" y="1284958"/>
                  <a:pt x="922130" y="1226237"/>
                  <a:pt x="665501" y="1160992"/>
                </a:cubicBezTo>
                <a:cubicBezTo>
                  <a:pt x="467591" y="1128369"/>
                  <a:pt x="282729" y="1004403"/>
                  <a:pt x="0" y="1010928"/>
                </a:cubicBezTo>
                <a:lnTo>
                  <a:pt x="13050" y="169268"/>
                </a:lnTo>
                <a:cubicBezTo>
                  <a:pt x="722590" y="234513"/>
                  <a:pt x="1132701" y="28762"/>
                  <a:pt x="1348782" y="0"/>
                </a:cubicBezTo>
                <a:close/>
              </a:path>
            </a:pathLst>
          </a:custGeom>
          <a:gradFill>
            <a:gsLst>
              <a:gs pos="0">
                <a:schemeClr val="accent2">
                  <a:lumMod val="50000"/>
                  <a:lumOff val="50000"/>
                </a:schemeClr>
              </a:gs>
              <a:gs pos="100000">
                <a:schemeClr val="accent2">
                  <a:lumMod val="50000"/>
                  <a:lumOff val="50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6" name="Rectangle 45"/>
          <p:cNvSpPr/>
          <p:nvPr/>
        </p:nvSpPr>
        <p:spPr>
          <a:xfrm>
            <a:off x="3004067" y="2206943"/>
            <a:ext cx="5024317" cy="1287468"/>
          </a:xfrm>
          <a:prstGeom prst="rect">
            <a:avLst/>
          </a:prstGeom>
        </p:spPr>
        <p:txBody>
          <a:bodyPr wrap="square">
            <a:spAutoFit/>
          </a:bodyPr>
          <a:lstStyle/>
          <a:p>
            <a:pPr algn="just">
              <a:lnSpc>
                <a:spcPct val="150000"/>
              </a:lnSpc>
            </a:pPr>
            <a:r>
              <a:rPr lang="en-ID" dirty="0" err="1"/>
              <a:t>Ibu</a:t>
            </a:r>
            <a:r>
              <a:rPr lang="en-ID" dirty="0"/>
              <a:t> Nia guru SMAN 1 Kota Bogor </a:t>
            </a:r>
            <a:r>
              <a:rPr lang="en-ID" dirty="0" err="1"/>
              <a:t>menyajikan</a:t>
            </a:r>
            <a:r>
              <a:rPr lang="en-ID" dirty="0"/>
              <a:t>   best practice </a:t>
            </a:r>
            <a:r>
              <a:rPr lang="en-ID" dirty="0" err="1"/>
              <a:t>pembelajaran</a:t>
            </a:r>
            <a:r>
              <a:rPr lang="en-ID" dirty="0"/>
              <a:t> </a:t>
            </a:r>
            <a:r>
              <a:rPr lang="en-ID" dirty="0" err="1"/>
              <a:t>matematika</a:t>
            </a:r>
            <a:r>
              <a:rPr lang="en-ID" dirty="0"/>
              <a:t> </a:t>
            </a:r>
            <a:r>
              <a:rPr lang="en-ID" dirty="0" err="1"/>
              <a:t>selama</a:t>
            </a:r>
            <a:r>
              <a:rPr lang="en-ID" dirty="0"/>
              <a:t> masa pandemic Covid-19</a:t>
            </a:r>
            <a:endParaRPr lang="id-ID" sz="1600" dirty="0"/>
          </a:p>
        </p:txBody>
      </p:sp>
    </p:spTree>
    <p:extLst>
      <p:ext uri="{BB962C8B-B14F-4D97-AF65-F5344CB8AC3E}">
        <p14:creationId xmlns:p14="http://schemas.microsoft.com/office/powerpoint/2010/main" val="1278160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3561194"/>
            <a:ext cx="9144000" cy="576063"/>
          </a:xfrm>
        </p:spPr>
        <p:txBody>
          <a:bodyPr/>
          <a:lstStyle/>
          <a:p>
            <a:r>
              <a:rPr lang="en-US" altLang="ko-KR" sz="3600" dirty="0"/>
              <a:t>T</a:t>
            </a:r>
            <a:r>
              <a:rPr lang="id-ID" altLang="ko-KR" sz="3600" dirty="0"/>
              <a:t>erima Kasih</a:t>
            </a:r>
            <a:endParaRPr lang="ko-KR" altLang="en-US" sz="3600" dirty="0"/>
          </a:p>
        </p:txBody>
      </p:sp>
      <p:sp>
        <p:nvSpPr>
          <p:cNvPr id="3" name="Text Placeholder 2"/>
          <p:cNvSpPr>
            <a:spLocks noGrp="1"/>
          </p:cNvSpPr>
          <p:nvPr>
            <p:ph type="body" sz="quarter" idx="11"/>
          </p:nvPr>
        </p:nvSpPr>
        <p:spPr>
          <a:xfrm>
            <a:off x="-148" y="4122018"/>
            <a:ext cx="9144000" cy="288032"/>
          </a:xfrm>
        </p:spPr>
        <p:txBody>
          <a:bodyPr/>
          <a:lstStyle/>
          <a:p>
            <a:pPr lvl="0"/>
            <a:endParaRPr lang="en-US" altLang="ko-KR" dirty="0"/>
          </a:p>
        </p:txBody>
      </p:sp>
    </p:spTree>
    <p:extLst>
      <p:ext uri="{BB962C8B-B14F-4D97-AF65-F5344CB8AC3E}">
        <p14:creationId xmlns:p14="http://schemas.microsoft.com/office/powerpoint/2010/main" val="6145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2555776"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id-ID" sz="3600" dirty="0">
                <a:cs typeface="Arial" pitchFamily="34" charset="0"/>
              </a:rPr>
              <a:t>Pertanyaan</a:t>
            </a:r>
            <a:endParaRPr lang="en-US" sz="3600" dirty="0">
              <a:cs typeface="Arial" pitchFamily="34" charset="0"/>
            </a:endParaRPr>
          </a:p>
        </p:txBody>
      </p:sp>
      <p:grpSp>
        <p:nvGrpSpPr>
          <p:cNvPr id="6" name="Group 5"/>
          <p:cNvGrpSpPr/>
          <p:nvPr/>
        </p:nvGrpSpPr>
        <p:grpSpPr>
          <a:xfrm>
            <a:off x="3097310" y="1275605"/>
            <a:ext cx="5291113" cy="1251967"/>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3126085" y="2787854"/>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3120330" y="3723958"/>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3097310" y="1285866"/>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3097310" y="2859643"/>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3097310" y="3723877"/>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sp>
        <p:nvSpPr>
          <p:cNvPr id="29" name="TextBox 28"/>
          <p:cNvSpPr txBox="1"/>
          <p:nvPr/>
        </p:nvSpPr>
        <p:spPr>
          <a:xfrm>
            <a:off x="2472438" y="3779559"/>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04</a:t>
            </a:r>
            <a:endParaRPr lang="ko-KR" altLang="en-US" sz="2000" b="1" dirty="0">
              <a:solidFill>
                <a:schemeClr val="bg1"/>
              </a:solidFill>
              <a:cs typeface="Arial" pitchFamily="34" charset="0"/>
            </a:endParaRPr>
          </a:p>
        </p:txBody>
      </p:sp>
      <p:grpSp>
        <p:nvGrpSpPr>
          <p:cNvPr id="7" name="Group 6"/>
          <p:cNvGrpSpPr/>
          <p:nvPr/>
        </p:nvGrpSpPr>
        <p:grpSpPr>
          <a:xfrm>
            <a:off x="3857620" y="1285866"/>
            <a:ext cx="4392567" cy="1045311"/>
            <a:chOff x="3857620" y="1285866"/>
            <a:chExt cx="4392567" cy="1045311"/>
          </a:xfrm>
        </p:grpSpPr>
        <p:sp>
          <p:nvSpPr>
            <p:cNvPr id="30" name="TextBox 29"/>
            <p:cNvSpPr txBox="1"/>
            <p:nvPr/>
          </p:nvSpPr>
          <p:spPr>
            <a:xfrm>
              <a:off x="3857620" y="1285866"/>
              <a:ext cx="4392567" cy="307777"/>
            </a:xfrm>
            <a:prstGeom prst="rect">
              <a:avLst/>
            </a:prstGeom>
            <a:noFill/>
          </p:spPr>
          <p:txBody>
            <a:bodyPr wrap="square" rtlCol="0">
              <a:spAutoFit/>
            </a:bodyPr>
            <a:lstStyle/>
            <a:p>
              <a:r>
                <a:rPr lang="id-ID" altLang="ko-KR" sz="1400" b="1" dirty="0">
                  <a:solidFill>
                    <a:schemeClr val="tx1">
                      <a:lumMod val="75000"/>
                      <a:lumOff val="25000"/>
                    </a:schemeClr>
                  </a:solidFill>
                  <a:cs typeface="Arial" pitchFamily="34" charset="0"/>
                </a:rPr>
                <a:t>Pembelajaran</a:t>
              </a:r>
              <a:endParaRPr lang="ko-KR" altLang="en-US" sz="1400" b="1" dirty="0">
                <a:solidFill>
                  <a:schemeClr val="tx1">
                    <a:lumMod val="75000"/>
                    <a:lumOff val="25000"/>
                  </a:schemeClr>
                </a:solidFill>
                <a:cs typeface="Arial" pitchFamily="34" charset="0"/>
              </a:endParaRPr>
            </a:p>
          </p:txBody>
        </p:sp>
        <p:sp>
          <p:nvSpPr>
            <p:cNvPr id="31" name="TextBox 30"/>
            <p:cNvSpPr txBox="1"/>
            <p:nvPr/>
          </p:nvSpPr>
          <p:spPr>
            <a:xfrm>
              <a:off x="3857620" y="1500180"/>
              <a:ext cx="4386787" cy="830997"/>
            </a:xfrm>
            <a:prstGeom prst="rect">
              <a:avLst/>
            </a:prstGeom>
            <a:noFill/>
          </p:spPr>
          <p:txBody>
            <a:bodyPr wrap="square" rtlCol="0">
              <a:spAutoFit/>
            </a:bodyPr>
            <a:lstStyle/>
            <a:p>
              <a:r>
                <a:rPr lang="en-ID" sz="1200" dirty="0" err="1"/>
                <a:t>Strategi</a:t>
              </a:r>
              <a:r>
                <a:rPr lang="en-ID" sz="1200" dirty="0"/>
                <a:t> </a:t>
              </a:r>
              <a:r>
                <a:rPr lang="en-ID" sz="1200" dirty="0" err="1"/>
                <a:t>apa</a:t>
              </a:r>
              <a:r>
                <a:rPr lang="en-ID" sz="1200" dirty="0"/>
                <a:t> yang </a:t>
              </a:r>
              <a:r>
                <a:rPr lang="en-ID" sz="1200" dirty="0" err="1"/>
                <a:t>harus</a:t>
              </a:r>
              <a:r>
                <a:rPr lang="en-ID" sz="1200" dirty="0"/>
                <a:t> </a:t>
              </a:r>
              <a:r>
                <a:rPr lang="en-ID" sz="1200" dirty="0" err="1"/>
                <a:t>dilakukan</a:t>
              </a:r>
              <a:r>
                <a:rPr lang="en-ID" sz="1200" dirty="0"/>
                <a:t> oleh </a:t>
              </a:r>
              <a:r>
                <a:rPr lang="en-ID" sz="1200" dirty="0" err="1"/>
                <a:t>sekolah</a:t>
              </a:r>
              <a:r>
                <a:rPr lang="en-ID" sz="1200" dirty="0"/>
                <a:t> (guru, dan </a:t>
              </a:r>
              <a:r>
                <a:rPr lang="en-ID" sz="1200" dirty="0" err="1"/>
                <a:t>kepala</a:t>
              </a:r>
              <a:r>
                <a:rPr lang="en-ID" sz="1200" dirty="0"/>
                <a:t> </a:t>
              </a:r>
              <a:r>
                <a:rPr lang="en-ID" sz="1200" dirty="0" err="1"/>
                <a:t>sekolah</a:t>
              </a:r>
              <a:r>
                <a:rPr lang="en-ID" sz="1200" dirty="0"/>
                <a:t>) agar </a:t>
              </a:r>
              <a:r>
                <a:rPr lang="en-ID" sz="1200" dirty="0" err="1"/>
                <a:t>implementasi</a:t>
              </a:r>
              <a:r>
                <a:rPr lang="en-ID" sz="1200" dirty="0"/>
                <a:t> </a:t>
              </a:r>
              <a:r>
                <a:rPr lang="en-ID" sz="1200" dirty="0" err="1"/>
                <a:t>pembelajaran</a:t>
              </a:r>
              <a:r>
                <a:rPr lang="en-ID" sz="1200" dirty="0"/>
                <a:t> </a:t>
              </a:r>
              <a:r>
                <a:rPr lang="en-ID" sz="1200" dirty="0" err="1"/>
                <a:t>dimasa</a:t>
              </a:r>
              <a:r>
                <a:rPr lang="en-ID" sz="1200" dirty="0"/>
                <a:t> </a:t>
              </a:r>
              <a:r>
                <a:rPr lang="en-ID" sz="1200" dirty="0" err="1"/>
                <a:t>pandemi</a:t>
              </a:r>
              <a:r>
                <a:rPr lang="en-ID" sz="1200" dirty="0"/>
                <a:t> Covid-19 </a:t>
              </a:r>
              <a:r>
                <a:rPr lang="en-ID" sz="1200" dirty="0" err="1"/>
                <a:t>bisa</a:t>
              </a:r>
              <a:r>
                <a:rPr lang="en-ID" sz="1200" dirty="0"/>
                <a:t> </a:t>
              </a:r>
              <a:r>
                <a:rPr lang="en-ID" sz="1200" dirty="0" err="1"/>
                <a:t>dilakukan</a:t>
              </a:r>
              <a:r>
                <a:rPr lang="en-ID" sz="1200" dirty="0"/>
                <a:t> </a:t>
              </a:r>
              <a:r>
                <a:rPr lang="en-ID" sz="1200" dirty="0" err="1"/>
                <a:t>dengan</a:t>
              </a:r>
              <a:r>
                <a:rPr lang="en-ID" sz="1200" dirty="0"/>
                <a:t> </a:t>
              </a:r>
              <a:r>
                <a:rPr lang="en-ID" sz="1200" dirty="0" err="1"/>
                <a:t>aman</a:t>
              </a:r>
              <a:r>
                <a:rPr lang="en-ID" sz="1200" dirty="0"/>
                <a:t>, </a:t>
              </a:r>
              <a:r>
                <a:rPr lang="en-ID" sz="1200" dirty="0" err="1"/>
                <a:t>nyaman</a:t>
              </a:r>
              <a:r>
                <a:rPr lang="en-ID" sz="1200" dirty="0"/>
                <a:t>, </a:t>
              </a:r>
              <a:r>
                <a:rPr lang="en-ID" sz="1200" dirty="0" err="1"/>
                <a:t>mudah</a:t>
              </a:r>
              <a:r>
                <a:rPr lang="en-ID" sz="1200" dirty="0"/>
                <a:t> dan </a:t>
              </a:r>
              <a:r>
                <a:rPr lang="en-ID" sz="1200" dirty="0" err="1"/>
                <a:t>tidak</a:t>
              </a:r>
              <a:r>
                <a:rPr lang="en-ID" sz="1200" dirty="0"/>
                <a:t> </a:t>
              </a:r>
              <a:r>
                <a:rPr lang="en-ID" sz="1200" dirty="0" err="1"/>
                <a:t>memberatkan</a:t>
              </a:r>
              <a:r>
                <a:rPr lang="en-ID" sz="1200" dirty="0"/>
                <a:t> </a:t>
              </a:r>
              <a:r>
                <a:rPr lang="en-ID" sz="1200" dirty="0" err="1"/>
                <a:t>bagi</a:t>
              </a:r>
              <a:r>
                <a:rPr lang="en-ID" sz="1200" dirty="0"/>
                <a:t> </a:t>
              </a:r>
              <a:r>
                <a:rPr lang="en-ID" sz="1200" dirty="0" err="1"/>
                <a:t>pihak</a:t>
              </a:r>
              <a:r>
                <a:rPr lang="en-ID" sz="1200" dirty="0"/>
                <a:t> </a:t>
              </a:r>
              <a:r>
                <a:rPr lang="en-ID" sz="1200" dirty="0" err="1"/>
                <a:t>tertentu</a:t>
              </a:r>
              <a:r>
                <a:rPr lang="en-ID" sz="1200" dirty="0"/>
                <a:t>?</a:t>
              </a:r>
            </a:p>
          </p:txBody>
        </p:sp>
      </p:grpSp>
      <p:grpSp>
        <p:nvGrpSpPr>
          <p:cNvPr id="36" name="Group 35"/>
          <p:cNvGrpSpPr/>
          <p:nvPr/>
        </p:nvGrpSpPr>
        <p:grpSpPr>
          <a:xfrm>
            <a:off x="3851840" y="2787774"/>
            <a:ext cx="4398348" cy="639986"/>
            <a:chOff x="3851840" y="1356248"/>
            <a:chExt cx="4398348" cy="639986"/>
          </a:xfrm>
        </p:grpSpPr>
        <p:sp>
          <p:nvSpPr>
            <p:cNvPr id="37" name="TextBox 36"/>
            <p:cNvSpPr txBox="1"/>
            <p:nvPr/>
          </p:nvSpPr>
          <p:spPr>
            <a:xfrm>
              <a:off x="3851840" y="1356248"/>
              <a:ext cx="4392567" cy="307777"/>
            </a:xfrm>
            <a:prstGeom prst="rect">
              <a:avLst/>
            </a:prstGeom>
            <a:noFill/>
          </p:spPr>
          <p:txBody>
            <a:bodyPr wrap="square" rtlCol="0">
              <a:spAutoFit/>
            </a:bodyPr>
            <a:lstStyle/>
            <a:p>
              <a:r>
                <a:rPr lang="id-ID" altLang="ko-KR" sz="1400" b="1" dirty="0">
                  <a:solidFill>
                    <a:schemeClr val="tx1">
                      <a:lumMod val="75000"/>
                      <a:lumOff val="25000"/>
                    </a:schemeClr>
                  </a:solidFill>
                  <a:cs typeface="Arial" pitchFamily="34" charset="0"/>
                </a:rPr>
                <a:t>Peran Kepsek, Guru, &amp; Peserta Didik</a:t>
              </a:r>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7620" y="1534569"/>
              <a:ext cx="4392568" cy="461665"/>
            </a:xfrm>
            <a:prstGeom prst="rect">
              <a:avLst/>
            </a:prstGeom>
            <a:noFill/>
          </p:spPr>
          <p:txBody>
            <a:bodyPr wrap="square" rtlCol="0">
              <a:spAutoFit/>
            </a:bodyPr>
            <a:lstStyle/>
            <a:p>
              <a:r>
                <a:rPr lang="id-ID" altLang="ko-KR" sz="1200" dirty="0">
                  <a:solidFill>
                    <a:schemeClr val="tx1">
                      <a:lumMod val="75000"/>
                      <a:lumOff val="25000"/>
                    </a:schemeClr>
                  </a:solidFill>
                  <a:cs typeface="Arial" pitchFamily="34" charset="0"/>
                </a:rPr>
                <a:t>Apa peran kepsek, guru, &amp; peserta didik pada pembelajaran jarak jauh?</a:t>
              </a:r>
              <a:r>
                <a:rPr lang="en-US" altLang="ko-KR" sz="1200" dirty="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grpSp>
        <p:nvGrpSpPr>
          <p:cNvPr id="39" name="Group 38"/>
          <p:cNvGrpSpPr/>
          <p:nvPr/>
        </p:nvGrpSpPr>
        <p:grpSpPr>
          <a:xfrm>
            <a:off x="3851840" y="3723878"/>
            <a:ext cx="4392568" cy="730890"/>
            <a:chOff x="3851840" y="1356248"/>
            <a:chExt cx="4392568" cy="730890"/>
          </a:xfrm>
        </p:grpSpPr>
        <p:sp>
          <p:nvSpPr>
            <p:cNvPr id="40" name="TextBox 39"/>
            <p:cNvSpPr txBox="1"/>
            <p:nvPr/>
          </p:nvSpPr>
          <p:spPr>
            <a:xfrm>
              <a:off x="3851840" y="1356248"/>
              <a:ext cx="4392567" cy="307777"/>
            </a:xfrm>
            <a:prstGeom prst="rect">
              <a:avLst/>
            </a:prstGeom>
            <a:noFill/>
          </p:spPr>
          <p:txBody>
            <a:bodyPr wrap="square" rtlCol="0">
              <a:spAutoFit/>
            </a:bodyPr>
            <a:lstStyle/>
            <a:p>
              <a:r>
                <a:rPr lang="id-ID" altLang="ko-KR" sz="1400" b="1" dirty="0">
                  <a:solidFill>
                    <a:schemeClr val="tx1">
                      <a:lumMod val="75000"/>
                      <a:lumOff val="25000"/>
                    </a:schemeClr>
                  </a:solidFill>
                  <a:cs typeface="Arial" pitchFamily="34" charset="0"/>
                </a:rPr>
                <a:t>Kondisi Geografis, Sosiologis, Sosial &amp; Ekonomi</a:t>
              </a:r>
              <a:endParaRPr lang="ko-KR" altLang="en-US" sz="1400" b="1" dirty="0">
                <a:solidFill>
                  <a:schemeClr val="tx1">
                    <a:lumMod val="75000"/>
                    <a:lumOff val="25000"/>
                  </a:schemeClr>
                </a:solidFill>
                <a:cs typeface="Arial" pitchFamily="34" charset="0"/>
              </a:endParaRPr>
            </a:p>
          </p:txBody>
        </p:sp>
        <p:sp>
          <p:nvSpPr>
            <p:cNvPr id="41" name="TextBox 40"/>
            <p:cNvSpPr txBox="1"/>
            <p:nvPr/>
          </p:nvSpPr>
          <p:spPr>
            <a:xfrm>
              <a:off x="3851840" y="1625473"/>
              <a:ext cx="4392568" cy="461665"/>
            </a:xfrm>
            <a:prstGeom prst="rect">
              <a:avLst/>
            </a:prstGeom>
            <a:noFill/>
          </p:spPr>
          <p:txBody>
            <a:bodyPr wrap="square" rtlCol="0">
              <a:spAutoFit/>
            </a:bodyPr>
            <a:lstStyle/>
            <a:p>
              <a:r>
                <a:rPr lang="id-ID" altLang="ko-KR" sz="1200" dirty="0">
                  <a:solidFill>
                    <a:schemeClr val="tx1">
                      <a:lumMod val="75000"/>
                      <a:lumOff val="25000"/>
                    </a:schemeClr>
                  </a:solidFill>
                  <a:cs typeface="Arial" pitchFamily="34" charset="0"/>
                </a:rPr>
                <a:t>Apa solusi bagi peserta didik yang terkendala internet  dan gaptek?</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16108" y="2931790"/>
            <a:ext cx="4896544" cy="576064"/>
          </a:xfrm>
        </p:spPr>
        <p:txBody>
          <a:bodyPr/>
          <a:lstStyle/>
          <a:p>
            <a:r>
              <a:rPr lang="id-ID" altLang="ko-KR" sz="3200" dirty="0"/>
              <a:t>PEMBELAJARAN</a:t>
            </a:r>
            <a:endParaRPr lang="ko-KR" altLang="en-US" sz="3200" dirty="0"/>
          </a:p>
        </p:txBody>
      </p:sp>
      <p:sp>
        <p:nvSpPr>
          <p:cNvPr id="3" name="Text Placeholder 2"/>
          <p:cNvSpPr>
            <a:spLocks noGrp="1"/>
          </p:cNvSpPr>
          <p:nvPr>
            <p:ph type="body" sz="quarter" idx="11"/>
          </p:nvPr>
        </p:nvSpPr>
        <p:spPr>
          <a:xfrm>
            <a:off x="2071670" y="3714758"/>
            <a:ext cx="4896544" cy="288032"/>
          </a:xfrm>
        </p:spPr>
        <p:txBody>
          <a:bodyPr/>
          <a:lstStyle/>
          <a:p>
            <a:r>
              <a:rPr lang="en-ID" sz="1600" dirty="0" err="1">
                <a:solidFill>
                  <a:schemeClr val="tx1"/>
                </a:solidFill>
              </a:rPr>
              <a:t>Strategi</a:t>
            </a:r>
            <a:r>
              <a:rPr lang="en-ID" sz="1600" dirty="0">
                <a:solidFill>
                  <a:schemeClr val="tx1"/>
                </a:solidFill>
              </a:rPr>
              <a:t> </a:t>
            </a:r>
            <a:r>
              <a:rPr lang="en-ID" sz="1600" dirty="0" err="1">
                <a:solidFill>
                  <a:schemeClr val="tx1"/>
                </a:solidFill>
              </a:rPr>
              <a:t>apa</a:t>
            </a:r>
            <a:r>
              <a:rPr lang="en-ID" sz="1600" dirty="0">
                <a:solidFill>
                  <a:schemeClr val="tx1"/>
                </a:solidFill>
              </a:rPr>
              <a:t> yang </a:t>
            </a:r>
            <a:r>
              <a:rPr lang="en-ID" sz="1600" dirty="0" err="1">
                <a:solidFill>
                  <a:schemeClr val="tx1"/>
                </a:solidFill>
              </a:rPr>
              <a:t>harus</a:t>
            </a:r>
            <a:r>
              <a:rPr lang="en-ID" sz="1600" dirty="0">
                <a:solidFill>
                  <a:schemeClr val="tx1"/>
                </a:solidFill>
              </a:rPr>
              <a:t> </a:t>
            </a:r>
            <a:r>
              <a:rPr lang="en-ID" sz="1600" dirty="0" err="1">
                <a:solidFill>
                  <a:schemeClr val="tx1"/>
                </a:solidFill>
              </a:rPr>
              <a:t>dilakukan</a:t>
            </a:r>
            <a:r>
              <a:rPr lang="en-ID" sz="1600" dirty="0">
                <a:solidFill>
                  <a:schemeClr val="tx1"/>
                </a:solidFill>
              </a:rPr>
              <a:t> oleh </a:t>
            </a:r>
            <a:r>
              <a:rPr lang="en-ID" sz="1600" dirty="0" err="1">
                <a:solidFill>
                  <a:schemeClr val="tx1"/>
                </a:solidFill>
              </a:rPr>
              <a:t>sekolah</a:t>
            </a:r>
            <a:r>
              <a:rPr lang="en-ID" sz="1600" dirty="0">
                <a:solidFill>
                  <a:schemeClr val="tx1"/>
                </a:solidFill>
              </a:rPr>
              <a:t> </a:t>
            </a:r>
          </a:p>
          <a:p>
            <a:r>
              <a:rPr lang="en-ID" sz="1600" dirty="0">
                <a:solidFill>
                  <a:schemeClr val="tx1"/>
                </a:solidFill>
              </a:rPr>
              <a:t>(guru, dan </a:t>
            </a:r>
            <a:r>
              <a:rPr lang="en-ID" sz="1600" dirty="0" err="1">
                <a:solidFill>
                  <a:schemeClr val="tx1"/>
                </a:solidFill>
              </a:rPr>
              <a:t>kepala</a:t>
            </a:r>
            <a:r>
              <a:rPr lang="en-ID" sz="1600" dirty="0">
                <a:solidFill>
                  <a:schemeClr val="tx1"/>
                </a:solidFill>
              </a:rPr>
              <a:t> </a:t>
            </a:r>
            <a:r>
              <a:rPr lang="en-ID" sz="1600" dirty="0" err="1">
                <a:solidFill>
                  <a:schemeClr val="tx1"/>
                </a:solidFill>
              </a:rPr>
              <a:t>sekolah</a:t>
            </a:r>
            <a:r>
              <a:rPr lang="en-ID" sz="1600" dirty="0">
                <a:solidFill>
                  <a:schemeClr val="tx1"/>
                </a:solidFill>
              </a:rPr>
              <a:t>)</a:t>
            </a:r>
            <a:r>
              <a:rPr lang="id-ID" altLang="ko-KR" sz="1600" dirty="0">
                <a:solidFill>
                  <a:schemeClr val="tx1"/>
                </a:solidFill>
              </a:rPr>
              <a:t>?</a:t>
            </a:r>
            <a:endParaRPr lang="ko-KR" altLang="en-US" sz="1600" dirty="0">
              <a:solidFill>
                <a:schemeClr val="tx1"/>
              </a:solidFill>
            </a:endParaRPr>
          </a:p>
        </p:txBody>
      </p:sp>
    </p:spTree>
    <p:extLst>
      <p:ext uri="{BB962C8B-B14F-4D97-AF65-F5344CB8AC3E}">
        <p14:creationId xmlns:p14="http://schemas.microsoft.com/office/powerpoint/2010/main" val="310123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1203598"/>
            <a:ext cx="6624736" cy="1384995"/>
          </a:xfrm>
          <a:prstGeom prst="rect">
            <a:avLst/>
          </a:prstGeom>
          <a:noFill/>
        </p:spPr>
        <p:txBody>
          <a:bodyPr wrap="square" rtlCol="0">
            <a:spAutoFit/>
          </a:bodyPr>
          <a:lstStyle/>
          <a:p>
            <a:pPr algn="ctr"/>
            <a:r>
              <a:rPr lang="id-ID" altLang="ko-KR" sz="1400" dirty="0">
                <a:solidFill>
                  <a:schemeClr val="tx1">
                    <a:lumMod val="75000"/>
                    <a:lumOff val="25000"/>
                  </a:schemeClr>
                </a:solidFill>
                <a:cs typeface="Arial" pitchFamily="34" charset="0"/>
              </a:rPr>
              <a:t>Sebelum melakukan pembelajaran jarak jauh (PJJ), Kepala sekolah sudah semestinya mengetahui karakteristik para guru dan tenaga kependidikan, serta orang tua peserta didik dalam penguasaan TIK. Intisari dari pendekatan pengembangan pembelajaran daring maupun luring adalah apa yang harus dilakukan oleh sekolah agar peserta didik mendapatkan hak-hak pelayanan terbaik.</a:t>
            </a:r>
            <a:endParaRPr lang="en-US" altLang="ko-KR" sz="1400" dirty="0">
              <a:solidFill>
                <a:schemeClr val="tx1">
                  <a:lumMod val="75000"/>
                  <a:lumOff val="25000"/>
                </a:schemeClr>
              </a:solidFill>
              <a:cs typeface="Arial" pitchFamily="34" charset="0"/>
            </a:endParaRPr>
          </a:p>
        </p:txBody>
      </p:sp>
      <p:sp>
        <p:nvSpPr>
          <p:cNvPr id="6" name="TextBox 5"/>
          <p:cNvSpPr txBox="1"/>
          <p:nvPr/>
        </p:nvSpPr>
        <p:spPr>
          <a:xfrm>
            <a:off x="802265" y="771550"/>
            <a:ext cx="745399"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sp>
        <p:nvSpPr>
          <p:cNvPr id="7" name="TextBox 6"/>
          <p:cNvSpPr txBox="1"/>
          <p:nvPr/>
        </p:nvSpPr>
        <p:spPr>
          <a:xfrm rot="10800000">
            <a:off x="7452320" y="1362130"/>
            <a:ext cx="745399"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spTree>
    <p:extLst>
      <p:ext uri="{BB962C8B-B14F-4D97-AF65-F5344CB8AC3E}">
        <p14:creationId xmlns:p14="http://schemas.microsoft.com/office/powerpoint/2010/main" val="176672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285734"/>
            <a:ext cx="9144000" cy="576064"/>
          </a:xfrm>
        </p:spPr>
        <p:txBody>
          <a:bodyPr/>
          <a:lstStyle/>
          <a:p>
            <a:r>
              <a:rPr lang="id-ID" altLang="ko-KR" sz="3200" dirty="0"/>
              <a:t>Karakteristik guru dalam pembelajaran daring :</a:t>
            </a:r>
            <a:endParaRPr lang="ko-KR" altLang="en-US" sz="3200" dirty="0"/>
          </a:p>
        </p:txBody>
      </p:sp>
      <p:sp>
        <p:nvSpPr>
          <p:cNvPr id="6" name="Rectangle 5"/>
          <p:cNvSpPr/>
          <p:nvPr/>
        </p:nvSpPr>
        <p:spPr>
          <a:xfrm>
            <a:off x="0" y="1275606"/>
            <a:ext cx="9144000"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 name="Oval 6"/>
          <p:cNvSpPr/>
          <p:nvPr/>
        </p:nvSpPr>
        <p:spPr>
          <a:xfrm>
            <a:off x="652611" y="1707654"/>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TextBox 12"/>
          <p:cNvSpPr txBox="1"/>
          <p:nvPr/>
        </p:nvSpPr>
        <p:spPr>
          <a:xfrm>
            <a:off x="1300683" y="2050851"/>
            <a:ext cx="2664296" cy="1384995"/>
          </a:xfrm>
          <a:prstGeom prst="rect">
            <a:avLst/>
          </a:prstGeom>
          <a:noFill/>
        </p:spPr>
        <p:txBody>
          <a:bodyPr wrap="square" rtlCol="0">
            <a:spAutoFit/>
          </a:bodyPr>
          <a:lstStyle/>
          <a:p>
            <a:r>
              <a:rPr lang="id-ID" altLang="ko-KR" sz="2800" b="1" dirty="0">
                <a:solidFill>
                  <a:schemeClr val="bg1"/>
                </a:solidFill>
                <a:cs typeface="Arial" pitchFamily="34" charset="0"/>
              </a:rPr>
              <a:t>Guru yang peduli dan melek TIK</a:t>
            </a:r>
            <a:endParaRPr lang="ko-KR" altLang="en-US" sz="2800" b="1" dirty="0">
              <a:solidFill>
                <a:schemeClr val="bg1"/>
              </a:solidFill>
              <a:cs typeface="Arial" pitchFamily="34" charset="0"/>
            </a:endParaRPr>
          </a:p>
        </p:txBody>
      </p:sp>
      <p:sp>
        <p:nvSpPr>
          <p:cNvPr id="20" name="Oval 19"/>
          <p:cNvSpPr/>
          <p:nvPr/>
        </p:nvSpPr>
        <p:spPr>
          <a:xfrm>
            <a:off x="5248647" y="1716037"/>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3" name="Group 22"/>
          <p:cNvGrpSpPr/>
          <p:nvPr/>
        </p:nvGrpSpPr>
        <p:grpSpPr>
          <a:xfrm>
            <a:off x="5896719" y="2052012"/>
            <a:ext cx="2768337" cy="1815882"/>
            <a:chOff x="803640" y="3362835"/>
            <a:chExt cx="2140087" cy="1815882"/>
          </a:xfrm>
        </p:grpSpPr>
        <p:sp>
          <p:nvSpPr>
            <p:cNvPr id="24" name="TextBox 23"/>
            <p:cNvSpPr txBox="1"/>
            <p:nvPr/>
          </p:nvSpPr>
          <p:spPr>
            <a:xfrm>
              <a:off x="884070" y="3895264"/>
              <a:ext cx="2059657" cy="523220"/>
            </a:xfrm>
            <a:prstGeom prst="rect">
              <a:avLst/>
            </a:prstGeom>
            <a:noFill/>
          </p:spPr>
          <p:txBody>
            <a:bodyPr wrap="square" rtlCol="0">
              <a:spAutoFit/>
            </a:bodyPr>
            <a:lstStyle/>
            <a:p>
              <a:endParaRPr lang="ko-KR" altLang="en-US" sz="2800" dirty="0">
                <a:solidFill>
                  <a:schemeClr val="bg1"/>
                </a:solidFill>
                <a:cs typeface="Arial" pitchFamily="34" charset="0"/>
              </a:endParaRPr>
            </a:p>
          </p:txBody>
        </p:sp>
        <p:sp>
          <p:nvSpPr>
            <p:cNvPr id="25" name="TextBox 24"/>
            <p:cNvSpPr txBox="1"/>
            <p:nvPr/>
          </p:nvSpPr>
          <p:spPr>
            <a:xfrm>
              <a:off x="803640" y="3362835"/>
              <a:ext cx="2059657" cy="1815882"/>
            </a:xfrm>
            <a:prstGeom prst="rect">
              <a:avLst/>
            </a:prstGeom>
            <a:noFill/>
          </p:spPr>
          <p:txBody>
            <a:bodyPr wrap="square" rtlCol="0">
              <a:spAutoFit/>
            </a:bodyPr>
            <a:lstStyle/>
            <a:p>
              <a:r>
                <a:rPr lang="id-ID" altLang="ko-KR" sz="2800" b="1" dirty="0">
                  <a:solidFill>
                    <a:schemeClr val="bg1"/>
                  </a:solidFill>
                  <a:cs typeface="Arial" pitchFamily="34" charset="0"/>
                </a:rPr>
                <a:t>Guru yang tidak peduli dan tidak melek TIK</a:t>
              </a:r>
              <a:endParaRPr lang="ko-KR" altLang="en-US" sz="2800" b="1" dirty="0">
                <a:solidFill>
                  <a:schemeClr val="bg1"/>
                </a:solidFill>
                <a:cs typeface="Arial" pitchFamily="34" charset="0"/>
              </a:endParaRPr>
            </a:p>
          </p:txBody>
        </p:sp>
      </p:grpSp>
      <p:sp>
        <p:nvSpPr>
          <p:cNvPr id="8" name="Rectangle 7"/>
          <p:cNvSpPr/>
          <p:nvPr/>
        </p:nvSpPr>
        <p:spPr>
          <a:xfrm>
            <a:off x="4554000" y="1653798"/>
            <a:ext cx="36000" cy="27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3" name="TextBox 32"/>
          <p:cNvSpPr txBox="1"/>
          <p:nvPr/>
        </p:nvSpPr>
        <p:spPr>
          <a:xfrm>
            <a:off x="619207" y="1750045"/>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01</a:t>
            </a:r>
            <a:endParaRPr lang="ko-KR" altLang="en-US" sz="2400" b="1" dirty="0">
              <a:solidFill>
                <a:schemeClr val="accent1"/>
              </a:solidFill>
              <a:cs typeface="Arial" pitchFamily="34" charset="0"/>
            </a:endParaRPr>
          </a:p>
        </p:txBody>
      </p:sp>
      <p:sp>
        <p:nvSpPr>
          <p:cNvPr id="36" name="TextBox 35"/>
          <p:cNvSpPr txBox="1"/>
          <p:nvPr/>
        </p:nvSpPr>
        <p:spPr>
          <a:xfrm>
            <a:off x="5217690" y="1779662"/>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a:t>
            </a:r>
            <a:r>
              <a:rPr lang="id-ID" altLang="ko-KR" sz="2400" b="1" dirty="0">
                <a:solidFill>
                  <a:schemeClr val="accent1"/>
                </a:solidFill>
                <a:cs typeface="Arial" pitchFamily="34" charset="0"/>
              </a:rPr>
              <a:t>2</a:t>
            </a:r>
            <a:endParaRPr lang="ko-KR" altLang="en-US" sz="2400" b="1" dirty="0">
              <a:solidFill>
                <a:schemeClr val="accent1"/>
              </a:solidFill>
              <a:cs typeface="Arial" pitchFamily="34" charset="0"/>
            </a:endParaRPr>
          </a:p>
        </p:txBody>
      </p:sp>
    </p:spTree>
    <p:extLst>
      <p:ext uri="{BB962C8B-B14F-4D97-AF65-F5344CB8AC3E}">
        <p14:creationId xmlns:p14="http://schemas.microsoft.com/office/powerpoint/2010/main" val="323940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285734"/>
            <a:ext cx="9144000" cy="576064"/>
          </a:xfrm>
        </p:spPr>
        <p:txBody>
          <a:bodyPr/>
          <a:lstStyle/>
          <a:p>
            <a:r>
              <a:rPr lang="id-ID" altLang="ko-KR" sz="3200" dirty="0"/>
              <a:t>Karakteristik </a:t>
            </a:r>
            <a:r>
              <a:rPr lang="id-ID" altLang="ko-KR" sz="3200" dirty="0" err="1"/>
              <a:t>orangtua</a:t>
            </a:r>
            <a:r>
              <a:rPr lang="id-ID" altLang="ko-KR" sz="3200" dirty="0"/>
              <a:t> dalam pembelajaran daring :</a:t>
            </a:r>
            <a:endParaRPr lang="ko-KR" altLang="en-US" sz="3200" dirty="0"/>
          </a:p>
        </p:txBody>
      </p:sp>
      <p:sp>
        <p:nvSpPr>
          <p:cNvPr id="6" name="Rectangle 5"/>
          <p:cNvSpPr/>
          <p:nvPr/>
        </p:nvSpPr>
        <p:spPr>
          <a:xfrm>
            <a:off x="0" y="1275606"/>
            <a:ext cx="9144000" cy="3456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 name="Oval 6"/>
          <p:cNvSpPr/>
          <p:nvPr/>
        </p:nvSpPr>
        <p:spPr>
          <a:xfrm>
            <a:off x="652611" y="1707654"/>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TextBox 12"/>
          <p:cNvSpPr txBox="1"/>
          <p:nvPr/>
        </p:nvSpPr>
        <p:spPr>
          <a:xfrm>
            <a:off x="1300683" y="2067694"/>
            <a:ext cx="2664296" cy="1384995"/>
          </a:xfrm>
          <a:prstGeom prst="rect">
            <a:avLst/>
          </a:prstGeom>
          <a:noFill/>
        </p:spPr>
        <p:txBody>
          <a:bodyPr wrap="square" rtlCol="0">
            <a:spAutoFit/>
          </a:bodyPr>
          <a:lstStyle/>
          <a:p>
            <a:r>
              <a:rPr lang="id-ID" altLang="ko-KR" sz="2800" b="1" dirty="0">
                <a:solidFill>
                  <a:schemeClr val="bg1"/>
                </a:solidFill>
                <a:cs typeface="Arial" pitchFamily="34" charset="0"/>
              </a:rPr>
              <a:t>Orang tua yang peduli dan melek TIK</a:t>
            </a:r>
            <a:endParaRPr lang="ko-KR" altLang="en-US" sz="2800" b="1" dirty="0">
              <a:solidFill>
                <a:schemeClr val="bg1"/>
              </a:solidFill>
              <a:cs typeface="Arial" pitchFamily="34" charset="0"/>
            </a:endParaRPr>
          </a:p>
        </p:txBody>
      </p:sp>
      <p:sp>
        <p:nvSpPr>
          <p:cNvPr id="20" name="Oval 19"/>
          <p:cNvSpPr/>
          <p:nvPr/>
        </p:nvSpPr>
        <p:spPr>
          <a:xfrm>
            <a:off x="5248647" y="1716037"/>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3" name="Group 22"/>
          <p:cNvGrpSpPr/>
          <p:nvPr/>
        </p:nvGrpSpPr>
        <p:grpSpPr>
          <a:xfrm>
            <a:off x="5908119" y="1981165"/>
            <a:ext cx="2768337" cy="2246769"/>
            <a:chOff x="803640" y="3362835"/>
            <a:chExt cx="2140087" cy="2246769"/>
          </a:xfrm>
        </p:grpSpPr>
        <p:sp>
          <p:nvSpPr>
            <p:cNvPr id="24" name="TextBox 23"/>
            <p:cNvSpPr txBox="1"/>
            <p:nvPr/>
          </p:nvSpPr>
          <p:spPr>
            <a:xfrm>
              <a:off x="884070" y="3895264"/>
              <a:ext cx="2059657" cy="523220"/>
            </a:xfrm>
            <a:prstGeom prst="rect">
              <a:avLst/>
            </a:prstGeom>
            <a:noFill/>
          </p:spPr>
          <p:txBody>
            <a:bodyPr wrap="square" rtlCol="0">
              <a:spAutoFit/>
            </a:bodyPr>
            <a:lstStyle/>
            <a:p>
              <a:endParaRPr lang="ko-KR" altLang="en-US" sz="2800" dirty="0">
                <a:solidFill>
                  <a:schemeClr val="bg1"/>
                </a:solidFill>
                <a:cs typeface="Arial" pitchFamily="34" charset="0"/>
              </a:endParaRPr>
            </a:p>
          </p:txBody>
        </p:sp>
        <p:sp>
          <p:nvSpPr>
            <p:cNvPr id="25" name="TextBox 24"/>
            <p:cNvSpPr txBox="1"/>
            <p:nvPr/>
          </p:nvSpPr>
          <p:spPr>
            <a:xfrm>
              <a:off x="803640" y="3362835"/>
              <a:ext cx="2059657" cy="2246769"/>
            </a:xfrm>
            <a:prstGeom prst="rect">
              <a:avLst/>
            </a:prstGeom>
            <a:noFill/>
          </p:spPr>
          <p:txBody>
            <a:bodyPr wrap="square" rtlCol="0">
              <a:spAutoFit/>
            </a:bodyPr>
            <a:lstStyle/>
            <a:p>
              <a:r>
                <a:rPr lang="id-ID" altLang="ko-KR" sz="2800" b="1" dirty="0">
                  <a:solidFill>
                    <a:schemeClr val="bg1"/>
                  </a:solidFill>
                  <a:cs typeface="Arial" pitchFamily="34" charset="0"/>
                </a:rPr>
                <a:t>Orang tua yang tidak peduli dan tidak melek TIK</a:t>
              </a:r>
              <a:endParaRPr lang="ko-KR" altLang="en-US" sz="2800" b="1" dirty="0">
                <a:solidFill>
                  <a:schemeClr val="bg1"/>
                </a:solidFill>
                <a:cs typeface="Arial" pitchFamily="34" charset="0"/>
              </a:endParaRPr>
            </a:p>
          </p:txBody>
        </p:sp>
      </p:grpSp>
      <p:sp>
        <p:nvSpPr>
          <p:cNvPr id="8" name="Rectangle 7"/>
          <p:cNvSpPr/>
          <p:nvPr/>
        </p:nvSpPr>
        <p:spPr>
          <a:xfrm>
            <a:off x="4554000" y="1653798"/>
            <a:ext cx="36000" cy="27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3" name="TextBox 32"/>
          <p:cNvSpPr txBox="1"/>
          <p:nvPr/>
        </p:nvSpPr>
        <p:spPr>
          <a:xfrm>
            <a:off x="619207" y="1773236"/>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01</a:t>
            </a:r>
            <a:endParaRPr lang="ko-KR" altLang="en-US" sz="2400" b="1" dirty="0">
              <a:solidFill>
                <a:schemeClr val="accent1"/>
              </a:solidFill>
              <a:cs typeface="Arial" pitchFamily="34" charset="0"/>
            </a:endParaRPr>
          </a:p>
        </p:txBody>
      </p:sp>
      <p:sp>
        <p:nvSpPr>
          <p:cNvPr id="36" name="TextBox 35"/>
          <p:cNvSpPr txBox="1"/>
          <p:nvPr/>
        </p:nvSpPr>
        <p:spPr>
          <a:xfrm>
            <a:off x="5217690" y="1779662"/>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a:t>
            </a:r>
            <a:r>
              <a:rPr lang="id-ID" altLang="ko-KR" sz="2400" b="1" dirty="0">
                <a:solidFill>
                  <a:schemeClr val="accent1"/>
                </a:solidFill>
                <a:cs typeface="Arial" pitchFamily="34" charset="0"/>
              </a:rPr>
              <a:t>2</a:t>
            </a:r>
            <a:endParaRPr lang="ko-KR" altLang="en-US" sz="2400" b="1" dirty="0">
              <a:solidFill>
                <a:schemeClr val="accent1"/>
              </a:solidFill>
              <a:cs typeface="Arial" pitchFamily="34" charset="0"/>
            </a:endParaRPr>
          </a:p>
        </p:txBody>
      </p:sp>
    </p:spTree>
    <p:extLst>
      <p:ext uri="{BB962C8B-B14F-4D97-AF65-F5344CB8AC3E}">
        <p14:creationId xmlns:p14="http://schemas.microsoft.com/office/powerpoint/2010/main" val="323940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123728" y="2931790"/>
            <a:ext cx="4896544" cy="576064"/>
          </a:xfrm>
        </p:spPr>
        <p:txBody>
          <a:bodyPr/>
          <a:lstStyle/>
          <a:p>
            <a:r>
              <a:rPr lang="id-ID" altLang="ko-KR" sz="2400" dirty="0"/>
              <a:t>PERAN KEPALA SEKOLAH</a:t>
            </a:r>
            <a:endParaRPr lang="ko-KR" altLang="en-US" sz="2400" dirty="0"/>
          </a:p>
        </p:txBody>
      </p:sp>
      <p:sp>
        <p:nvSpPr>
          <p:cNvPr id="3" name="Text Placeholder 2"/>
          <p:cNvSpPr>
            <a:spLocks noGrp="1"/>
          </p:cNvSpPr>
          <p:nvPr>
            <p:ph type="body" sz="quarter" idx="11"/>
          </p:nvPr>
        </p:nvSpPr>
        <p:spPr>
          <a:xfrm>
            <a:off x="2123728" y="3723878"/>
            <a:ext cx="4896544" cy="288032"/>
          </a:xfrm>
        </p:spPr>
        <p:txBody>
          <a:bodyPr/>
          <a:lstStyle/>
          <a:p>
            <a:r>
              <a:rPr lang="id-ID" altLang="ko-KR" sz="1800" dirty="0">
                <a:solidFill>
                  <a:schemeClr val="tx1">
                    <a:lumMod val="75000"/>
                    <a:lumOff val="25000"/>
                  </a:schemeClr>
                </a:solidFill>
              </a:rPr>
              <a:t>Apa peran kepala sekolah pada pembelajaran jarak jauh?</a:t>
            </a:r>
            <a:r>
              <a:rPr lang="en-US" altLang="ko-KR" sz="1800" dirty="0">
                <a:solidFill>
                  <a:schemeClr val="tx1">
                    <a:lumMod val="75000"/>
                    <a:lumOff val="25000"/>
                  </a:schemeClr>
                </a:solidFill>
              </a:rPr>
              <a:t> </a:t>
            </a:r>
            <a:endParaRPr lang="ko-KR" altLang="en-US" sz="1800" dirty="0">
              <a:solidFill>
                <a:schemeClr val="tx1">
                  <a:lumMod val="75000"/>
                  <a:lumOff val="25000"/>
                </a:schemeClr>
              </a:solidFill>
            </a:endParaRPr>
          </a:p>
          <a:p>
            <a:endParaRPr lang="ko-KR" altLang="en-US" sz="1800" dirty="0">
              <a:solidFill>
                <a:schemeClr val="tx1">
                  <a:lumMod val="75000"/>
                  <a:lumOff val="25000"/>
                </a:schemeClr>
              </a:solidFill>
            </a:endParaRPr>
          </a:p>
        </p:txBody>
      </p:sp>
    </p:spTree>
    <p:extLst>
      <p:ext uri="{BB962C8B-B14F-4D97-AF65-F5344CB8AC3E}">
        <p14:creationId xmlns:p14="http://schemas.microsoft.com/office/powerpoint/2010/main" val="310123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424572-C983-EA4E-855A-5B7B47B1BC7C}"/>
              </a:ext>
            </a:extLst>
          </p:cNvPr>
          <p:cNvSpPr txBox="1"/>
          <p:nvPr/>
        </p:nvSpPr>
        <p:spPr>
          <a:xfrm>
            <a:off x="1115616" y="581655"/>
            <a:ext cx="7056784" cy="2062103"/>
          </a:xfrm>
          <a:prstGeom prst="rect">
            <a:avLst/>
          </a:prstGeom>
          <a:noFill/>
        </p:spPr>
        <p:txBody>
          <a:bodyPr wrap="square" rtlCol="0">
            <a:spAutoFit/>
          </a:bodyPr>
          <a:lstStyle/>
          <a:p>
            <a:pPr algn="ctr"/>
            <a:r>
              <a:rPr lang="en-ID" sz="1600" dirty="0" err="1"/>
              <a:t>Kepala</a:t>
            </a:r>
            <a:r>
              <a:rPr lang="en-ID" sz="1600" dirty="0"/>
              <a:t> </a:t>
            </a:r>
            <a:r>
              <a:rPr lang="en-ID" sz="1600" dirty="0" err="1"/>
              <a:t>sekolah</a:t>
            </a:r>
            <a:r>
              <a:rPr lang="en-ID" sz="1600" dirty="0"/>
              <a:t> </a:t>
            </a:r>
            <a:r>
              <a:rPr lang="en-ID" sz="1600" dirty="0" err="1"/>
              <a:t>menetapkan</a:t>
            </a:r>
            <a:r>
              <a:rPr lang="en-ID" sz="1600" dirty="0"/>
              <a:t> model </a:t>
            </a:r>
            <a:r>
              <a:rPr lang="en-ID" sz="1600" dirty="0" err="1"/>
              <a:t>pengelolaan</a:t>
            </a:r>
            <a:r>
              <a:rPr lang="en-ID" sz="1600" dirty="0"/>
              <a:t> </a:t>
            </a:r>
            <a:r>
              <a:rPr lang="en-ID" sz="1600" dirty="0" err="1"/>
              <a:t>satuan</a:t>
            </a:r>
            <a:r>
              <a:rPr lang="en-ID" sz="1600" dirty="0"/>
              <a:t> </a:t>
            </a:r>
            <a:r>
              <a:rPr lang="en-ID" sz="1600" dirty="0" err="1"/>
              <a:t>pendidikan</a:t>
            </a:r>
            <a:r>
              <a:rPr lang="en-ID" sz="1600" dirty="0"/>
              <a:t> </a:t>
            </a:r>
            <a:r>
              <a:rPr lang="en-ID" sz="1600" dirty="0" err="1"/>
              <a:t>darurat</a:t>
            </a:r>
            <a:r>
              <a:rPr lang="en-ID" sz="1600" dirty="0"/>
              <a:t> </a:t>
            </a:r>
            <a:r>
              <a:rPr lang="en-ID" sz="1600" dirty="0" err="1"/>
              <a:t>selama</a:t>
            </a:r>
            <a:r>
              <a:rPr lang="en-ID" sz="1600" dirty="0"/>
              <a:t> PJJ, </a:t>
            </a:r>
            <a:r>
              <a:rPr lang="en-ID" sz="1600" dirty="0" err="1"/>
              <a:t>menentukan</a:t>
            </a:r>
            <a:r>
              <a:rPr lang="en-ID" sz="1600" dirty="0"/>
              <a:t> </a:t>
            </a:r>
            <a:r>
              <a:rPr lang="en-ID" sz="1600" dirty="0" err="1"/>
              <a:t>sistem</a:t>
            </a:r>
            <a:r>
              <a:rPr lang="en-ID" sz="1600" dirty="0"/>
              <a:t> </a:t>
            </a:r>
            <a:r>
              <a:rPr lang="en-ID" sz="1600" dirty="0" err="1"/>
              <a:t>pembelajaran</a:t>
            </a:r>
            <a:r>
              <a:rPr lang="en-ID" sz="1600" dirty="0"/>
              <a:t>, </a:t>
            </a:r>
            <a:r>
              <a:rPr lang="en-ID" sz="1600" dirty="0" err="1"/>
              <a:t>menyediakan</a:t>
            </a:r>
            <a:r>
              <a:rPr lang="en-ID" sz="1600" dirty="0"/>
              <a:t> </a:t>
            </a:r>
            <a:r>
              <a:rPr lang="en-ID" sz="1600" dirty="0" err="1"/>
              <a:t>sumber</a:t>
            </a:r>
            <a:r>
              <a:rPr lang="en-ID" sz="1600" dirty="0"/>
              <a:t> </a:t>
            </a:r>
            <a:r>
              <a:rPr lang="en-ID" sz="1600" dirty="0" err="1"/>
              <a:t>belajar</a:t>
            </a:r>
            <a:r>
              <a:rPr lang="en-ID" sz="1600" dirty="0"/>
              <a:t> </a:t>
            </a:r>
            <a:r>
              <a:rPr lang="en-ID" sz="1600" dirty="0" err="1"/>
              <a:t>baru</a:t>
            </a:r>
            <a:r>
              <a:rPr lang="en-ID" sz="1600" dirty="0"/>
              <a:t> yang </a:t>
            </a:r>
            <a:r>
              <a:rPr lang="en-ID" sz="1600" dirty="0" err="1"/>
              <a:t>menarik</a:t>
            </a:r>
            <a:r>
              <a:rPr lang="en-ID" sz="1600" dirty="0"/>
              <a:t> </a:t>
            </a:r>
            <a:r>
              <a:rPr lang="en-ID" sz="1600" dirty="0" err="1"/>
              <a:t>bagi</a:t>
            </a:r>
            <a:r>
              <a:rPr lang="en-ID" sz="1600" dirty="0"/>
              <a:t> </a:t>
            </a:r>
            <a:r>
              <a:rPr lang="en-ID" sz="1600" dirty="0" err="1"/>
              <a:t>peserta</a:t>
            </a:r>
            <a:r>
              <a:rPr lang="en-ID" sz="1600" dirty="0"/>
              <a:t> </a:t>
            </a:r>
            <a:r>
              <a:rPr lang="en-ID" sz="1600" dirty="0" err="1"/>
              <a:t>didik</a:t>
            </a:r>
            <a:r>
              <a:rPr lang="en-ID" sz="1600" dirty="0"/>
              <a:t>, guru dan </a:t>
            </a:r>
            <a:r>
              <a:rPr lang="en-ID" sz="1600" dirty="0" err="1"/>
              <a:t>orangtua</a:t>
            </a:r>
            <a:r>
              <a:rPr lang="en-ID" sz="1600" dirty="0"/>
              <a:t> dan </a:t>
            </a:r>
            <a:r>
              <a:rPr lang="en-ID" sz="1600" dirty="0" err="1"/>
              <a:t>melakukan</a:t>
            </a:r>
            <a:r>
              <a:rPr lang="en-ID" sz="1600" dirty="0"/>
              <a:t>  </a:t>
            </a:r>
            <a:r>
              <a:rPr lang="en-ID" sz="1600" dirty="0" err="1"/>
              <a:t>pembinaan</a:t>
            </a:r>
            <a:r>
              <a:rPr lang="en-ID" sz="1600" dirty="0"/>
              <a:t> </a:t>
            </a:r>
            <a:r>
              <a:rPr lang="en-ID" sz="1600" dirty="0" err="1"/>
              <a:t>serta</a:t>
            </a:r>
            <a:r>
              <a:rPr lang="en-ID" sz="1600" dirty="0"/>
              <a:t> </a:t>
            </a:r>
            <a:r>
              <a:rPr lang="en-ID" sz="1600" dirty="0" err="1"/>
              <a:t>pemantauan</a:t>
            </a:r>
            <a:r>
              <a:rPr lang="en-ID" sz="1600" dirty="0"/>
              <a:t> </a:t>
            </a:r>
            <a:r>
              <a:rPr lang="en-ID" sz="1600" dirty="0" err="1"/>
              <a:t>kepada</a:t>
            </a:r>
            <a:r>
              <a:rPr lang="en-ID" sz="1600" dirty="0"/>
              <a:t> guru. </a:t>
            </a:r>
          </a:p>
          <a:p>
            <a:pPr algn="ctr"/>
            <a:r>
              <a:rPr lang="en-ID" sz="1600" dirty="0"/>
              <a:t> </a:t>
            </a:r>
          </a:p>
          <a:p>
            <a:pPr algn="ctr"/>
            <a:r>
              <a:rPr lang="en-ID" sz="1600" dirty="0" err="1"/>
              <a:t>Kepala</a:t>
            </a:r>
            <a:r>
              <a:rPr lang="en-ID" sz="1600" dirty="0"/>
              <a:t> </a:t>
            </a:r>
            <a:r>
              <a:rPr lang="en-ID" sz="1600" dirty="0" err="1"/>
              <a:t>sekolah</a:t>
            </a:r>
            <a:r>
              <a:rPr lang="en-ID" sz="1600" dirty="0"/>
              <a:t> </a:t>
            </a:r>
            <a:r>
              <a:rPr lang="en-ID" sz="1600" dirty="0" err="1"/>
              <a:t>bekerja</a:t>
            </a:r>
            <a:r>
              <a:rPr lang="en-ID" sz="1600" dirty="0"/>
              <a:t> </a:t>
            </a:r>
            <a:r>
              <a:rPr lang="en-ID" sz="1600" dirty="0" err="1"/>
              <a:t>sama</a:t>
            </a:r>
            <a:r>
              <a:rPr lang="en-ID" sz="1600" dirty="0"/>
              <a:t> </a:t>
            </a:r>
            <a:r>
              <a:rPr lang="en-ID" sz="1600" dirty="0" err="1"/>
              <a:t>dengan</a:t>
            </a:r>
            <a:r>
              <a:rPr lang="en-ID" sz="1600" dirty="0"/>
              <a:t> guru, </a:t>
            </a:r>
            <a:r>
              <a:rPr lang="en-ID" sz="1600" dirty="0" err="1"/>
              <a:t>komite</a:t>
            </a:r>
            <a:r>
              <a:rPr lang="en-ID" sz="1600" dirty="0"/>
              <a:t> </a:t>
            </a:r>
            <a:r>
              <a:rPr lang="en-ID" sz="1600" dirty="0" err="1"/>
              <a:t>sekolah</a:t>
            </a:r>
            <a:r>
              <a:rPr lang="en-ID" sz="1600" dirty="0"/>
              <a:t>, </a:t>
            </a:r>
            <a:r>
              <a:rPr lang="en-ID" sz="1600" dirty="0" err="1"/>
              <a:t>orangtua</a:t>
            </a:r>
            <a:r>
              <a:rPr lang="en-ID" sz="1600" dirty="0"/>
              <a:t> </a:t>
            </a:r>
            <a:r>
              <a:rPr lang="en-ID" sz="1600" dirty="0" err="1"/>
              <a:t>dalam</a:t>
            </a:r>
            <a:r>
              <a:rPr lang="en-ID" sz="1600" dirty="0"/>
              <a:t> </a:t>
            </a:r>
            <a:r>
              <a:rPr lang="en-ID" sz="1600" dirty="0" err="1"/>
              <a:t>hal</a:t>
            </a:r>
            <a:r>
              <a:rPr lang="en-ID" sz="1600" dirty="0"/>
              <a:t> </a:t>
            </a:r>
            <a:r>
              <a:rPr lang="en-ID" sz="1600" dirty="0" err="1"/>
              <a:t>penyediaan</a:t>
            </a:r>
            <a:r>
              <a:rPr lang="en-ID" sz="1600" dirty="0"/>
              <a:t> </a:t>
            </a:r>
            <a:r>
              <a:rPr lang="en-ID" sz="1600" dirty="0" err="1"/>
              <a:t>sumber</a:t>
            </a:r>
            <a:r>
              <a:rPr lang="en-ID" sz="1600" dirty="0"/>
              <a:t> </a:t>
            </a:r>
            <a:r>
              <a:rPr lang="en-ID" sz="1600" dirty="0" err="1"/>
              <a:t>belajar</a:t>
            </a:r>
            <a:r>
              <a:rPr lang="en-ID" sz="1600" dirty="0"/>
              <a:t> </a:t>
            </a:r>
            <a:r>
              <a:rPr lang="en-ID" sz="1600" dirty="0" err="1"/>
              <a:t>baru</a:t>
            </a:r>
            <a:r>
              <a:rPr lang="en-ID" sz="1600" dirty="0"/>
              <a:t> yang </a:t>
            </a:r>
            <a:r>
              <a:rPr lang="en-ID" sz="1600" dirty="0" err="1"/>
              <a:t>dipandang</a:t>
            </a:r>
            <a:r>
              <a:rPr lang="en-ID" sz="1600" dirty="0"/>
              <a:t> </a:t>
            </a:r>
            <a:r>
              <a:rPr lang="en-ID" sz="1600" dirty="0" err="1"/>
              <a:t>penting</a:t>
            </a:r>
            <a:r>
              <a:rPr lang="en-ID" sz="1600" dirty="0"/>
              <a:t> dan </a:t>
            </a:r>
            <a:r>
              <a:rPr lang="en-ID" sz="1600" dirty="0" err="1"/>
              <a:t>dibutuh</a:t>
            </a:r>
            <a:r>
              <a:rPr lang="en-ID" sz="1600" dirty="0"/>
              <a:t>-   </a:t>
            </a:r>
            <a:r>
              <a:rPr lang="en-ID" sz="1600" dirty="0" err="1"/>
              <a:t>kan</a:t>
            </a:r>
            <a:r>
              <a:rPr lang="en-ID" sz="1600" dirty="0"/>
              <a:t> </a:t>
            </a:r>
            <a:r>
              <a:rPr lang="en-ID" sz="1600" dirty="0" err="1"/>
              <a:t>bagi</a:t>
            </a:r>
            <a:r>
              <a:rPr lang="en-ID" sz="1600" dirty="0"/>
              <a:t> </a:t>
            </a:r>
            <a:r>
              <a:rPr lang="en-ID" sz="1600" dirty="0" err="1"/>
              <a:t>peserta</a:t>
            </a:r>
            <a:r>
              <a:rPr lang="en-ID" sz="1600" dirty="0"/>
              <a:t> </a:t>
            </a:r>
            <a:r>
              <a:rPr lang="en-ID" sz="1600" dirty="0" err="1"/>
              <a:t>didik</a:t>
            </a:r>
            <a:r>
              <a:rPr lang="en-ID" sz="1600" dirty="0"/>
              <a:t>. </a:t>
            </a:r>
          </a:p>
        </p:txBody>
      </p:sp>
      <p:sp>
        <p:nvSpPr>
          <p:cNvPr id="5" name="TextBox 4">
            <a:extLst>
              <a:ext uri="{FF2B5EF4-FFF2-40B4-BE49-F238E27FC236}">
                <a16:creationId xmlns:a16="http://schemas.microsoft.com/office/drawing/2014/main" id="{83969BA3-D6AE-BA48-B604-9FE0CE127897}"/>
              </a:ext>
            </a:extLst>
          </p:cNvPr>
          <p:cNvSpPr txBox="1"/>
          <p:nvPr/>
        </p:nvSpPr>
        <p:spPr>
          <a:xfrm>
            <a:off x="539552" y="0"/>
            <a:ext cx="745399"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sp>
        <p:nvSpPr>
          <p:cNvPr id="6" name="TextBox 5">
            <a:extLst>
              <a:ext uri="{FF2B5EF4-FFF2-40B4-BE49-F238E27FC236}">
                <a16:creationId xmlns:a16="http://schemas.microsoft.com/office/drawing/2014/main" id="{9D31FB79-E92A-4F4C-87F8-F24F8902AB2B}"/>
              </a:ext>
            </a:extLst>
          </p:cNvPr>
          <p:cNvSpPr txBox="1"/>
          <p:nvPr/>
        </p:nvSpPr>
        <p:spPr>
          <a:xfrm rot="10800000">
            <a:off x="7809671" y="1786920"/>
            <a:ext cx="745399"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pic>
        <p:nvPicPr>
          <p:cNvPr id="7" name="Picture 3" descr="C:\Users\Andhi\Downloads\WhatsApp_Image_2020-06-08_at_09-removebg-preview.png">
            <a:extLst>
              <a:ext uri="{FF2B5EF4-FFF2-40B4-BE49-F238E27FC236}">
                <a16:creationId xmlns:a16="http://schemas.microsoft.com/office/drawing/2014/main" id="{562B8ABE-B992-BA45-8790-6CC1655635C6}"/>
              </a:ext>
            </a:extLst>
          </p:cNvPr>
          <p:cNvPicPr>
            <a:picLocks noChangeAspect="1" noChangeArrowheads="1"/>
          </p:cNvPicPr>
          <p:nvPr/>
        </p:nvPicPr>
        <p:blipFill>
          <a:blip r:embed="rId2"/>
          <a:srcRect/>
          <a:stretch>
            <a:fillRect/>
          </a:stretch>
        </p:blipFill>
        <p:spPr bwMode="auto">
          <a:xfrm>
            <a:off x="0" y="978230"/>
            <a:ext cx="3542198" cy="3583615"/>
          </a:xfrm>
          <a:prstGeom prst="rect">
            <a:avLst/>
          </a:prstGeom>
          <a:noFill/>
        </p:spPr>
      </p:pic>
    </p:spTree>
    <p:extLst>
      <p:ext uri="{BB962C8B-B14F-4D97-AF65-F5344CB8AC3E}">
        <p14:creationId xmlns:p14="http://schemas.microsoft.com/office/powerpoint/2010/main" val="355709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9AE165-BE65-8349-BD1E-47A115E3C90C}"/>
              </a:ext>
            </a:extLst>
          </p:cNvPr>
          <p:cNvSpPr txBox="1"/>
          <p:nvPr/>
        </p:nvSpPr>
        <p:spPr>
          <a:xfrm>
            <a:off x="2195736" y="662374"/>
            <a:ext cx="5688632" cy="1754326"/>
          </a:xfrm>
          <a:prstGeom prst="rect">
            <a:avLst/>
          </a:prstGeom>
          <a:noFill/>
        </p:spPr>
        <p:txBody>
          <a:bodyPr wrap="square" rtlCol="0">
            <a:spAutoFit/>
          </a:bodyPr>
          <a:lstStyle/>
          <a:p>
            <a:pPr algn="ctr"/>
            <a:r>
              <a:rPr lang="id-ID" altLang="ko-KR" dirty="0">
                <a:solidFill>
                  <a:schemeClr val="tx1">
                    <a:lumMod val="75000"/>
                    <a:lumOff val="25000"/>
                  </a:schemeClr>
                </a:solidFill>
                <a:cs typeface="Arial" pitchFamily="34" charset="0"/>
              </a:rPr>
              <a:t>Sudah </a:t>
            </a:r>
            <a:r>
              <a:rPr lang="id-ID" altLang="ko-KR" dirty="0" err="1">
                <a:solidFill>
                  <a:schemeClr val="tx1">
                    <a:lumMod val="75000"/>
                    <a:lumOff val="25000"/>
                  </a:schemeClr>
                </a:solidFill>
                <a:cs typeface="Arial" pitchFamily="34" charset="0"/>
              </a:rPr>
              <a:t>semestinya</a:t>
            </a:r>
            <a:r>
              <a:rPr lang="id-ID" altLang="ko-KR" dirty="0">
                <a:solidFill>
                  <a:schemeClr val="tx1">
                    <a:lumMod val="75000"/>
                    <a:lumOff val="25000"/>
                  </a:schemeClr>
                </a:solidFill>
                <a:cs typeface="Arial" pitchFamily="34" charset="0"/>
              </a:rPr>
              <a:t> mendorong guru dan orang tua untuk mendesain pengalaman belajar yang bermakna bagi peserta didik</a:t>
            </a:r>
          </a:p>
          <a:p>
            <a:pPr algn="ctr"/>
            <a:endParaRPr lang="id-ID" altLang="ko-KR" dirty="0">
              <a:solidFill>
                <a:schemeClr val="tx1">
                  <a:lumMod val="75000"/>
                  <a:lumOff val="25000"/>
                </a:schemeClr>
              </a:solidFill>
              <a:cs typeface="Arial" pitchFamily="34" charset="0"/>
            </a:endParaRPr>
          </a:p>
          <a:p>
            <a:pPr algn="ctr"/>
            <a:r>
              <a:rPr lang="en-ID" dirty="0" err="1"/>
              <a:t>Membuat</a:t>
            </a:r>
            <a:r>
              <a:rPr lang="en-ID" dirty="0"/>
              <a:t> </a:t>
            </a:r>
            <a:r>
              <a:rPr lang="en-ID" dirty="0" err="1"/>
              <a:t>rencana</a:t>
            </a:r>
            <a:r>
              <a:rPr lang="en-ID" dirty="0"/>
              <a:t> </a:t>
            </a:r>
            <a:r>
              <a:rPr lang="en-ID" dirty="0" err="1"/>
              <a:t>berkelanjutan</a:t>
            </a:r>
            <a:r>
              <a:rPr lang="en-ID" dirty="0"/>
              <a:t> </a:t>
            </a:r>
            <a:r>
              <a:rPr lang="en-ID" dirty="0" err="1"/>
              <a:t>pembelajaran</a:t>
            </a:r>
            <a:endParaRPr lang="en-ID" dirty="0"/>
          </a:p>
          <a:p>
            <a:pPr algn="ctr"/>
            <a:endParaRPr lang="en-US" altLang="ko-KR" dirty="0">
              <a:solidFill>
                <a:schemeClr val="tx1">
                  <a:lumMod val="75000"/>
                  <a:lumOff val="25000"/>
                </a:schemeClr>
              </a:solidFill>
              <a:cs typeface="Arial" pitchFamily="34" charset="0"/>
            </a:endParaRPr>
          </a:p>
        </p:txBody>
      </p:sp>
      <p:sp>
        <p:nvSpPr>
          <p:cNvPr id="6" name="TextBox 5">
            <a:extLst>
              <a:ext uri="{FF2B5EF4-FFF2-40B4-BE49-F238E27FC236}">
                <a16:creationId xmlns:a16="http://schemas.microsoft.com/office/drawing/2014/main" id="{10B9C9DC-6050-1142-BC23-6D29FDC18258}"/>
              </a:ext>
            </a:extLst>
          </p:cNvPr>
          <p:cNvSpPr txBox="1"/>
          <p:nvPr/>
        </p:nvSpPr>
        <p:spPr>
          <a:xfrm>
            <a:off x="1637663" y="207965"/>
            <a:ext cx="552211"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sp>
        <p:nvSpPr>
          <p:cNvPr id="7" name="TextBox 6">
            <a:extLst>
              <a:ext uri="{FF2B5EF4-FFF2-40B4-BE49-F238E27FC236}">
                <a16:creationId xmlns:a16="http://schemas.microsoft.com/office/drawing/2014/main" id="{47C9E43D-3B15-A744-984F-5B982D1735D9}"/>
              </a:ext>
            </a:extLst>
          </p:cNvPr>
          <p:cNvSpPr txBox="1"/>
          <p:nvPr/>
        </p:nvSpPr>
        <p:spPr>
          <a:xfrm rot="10800000">
            <a:off x="7668344" y="1203598"/>
            <a:ext cx="748195" cy="1569660"/>
          </a:xfrm>
          <a:prstGeom prst="rect">
            <a:avLst/>
          </a:prstGeom>
          <a:noFill/>
        </p:spPr>
        <p:txBody>
          <a:bodyPr wrap="square" rtlCol="0">
            <a:spAutoFit/>
          </a:bodyPr>
          <a:lstStyle/>
          <a:p>
            <a:pPr algn="ctr"/>
            <a:r>
              <a:rPr lang="en-US" altLang="ko-KR" sz="9600" b="1" dirty="0">
                <a:solidFill>
                  <a:schemeClr val="accent1"/>
                </a:solidFill>
                <a:latin typeface="Arial" pitchFamily="34" charset="0"/>
                <a:cs typeface="Arial" pitchFamily="34" charset="0"/>
              </a:rPr>
              <a:t>“</a:t>
            </a:r>
            <a:endParaRPr lang="ko-KR" altLang="en-US" sz="9600" b="1" dirty="0">
              <a:solidFill>
                <a:schemeClr val="accent1"/>
              </a:solidFill>
              <a:latin typeface="Arial" pitchFamily="34" charset="0"/>
              <a:cs typeface="Arial" pitchFamily="34" charset="0"/>
            </a:endParaRPr>
          </a:p>
        </p:txBody>
      </p:sp>
      <p:pic>
        <p:nvPicPr>
          <p:cNvPr id="8" name="Picture 3" descr="C:\Users\Andhi\Downloads\WhatsApp_Image_2020-06-08_at_09-removebg-preview.png">
            <a:extLst>
              <a:ext uri="{FF2B5EF4-FFF2-40B4-BE49-F238E27FC236}">
                <a16:creationId xmlns:a16="http://schemas.microsoft.com/office/drawing/2014/main" id="{566E79E4-974E-C845-8BB3-8596C7CB9407}"/>
              </a:ext>
            </a:extLst>
          </p:cNvPr>
          <p:cNvPicPr>
            <a:picLocks noChangeAspect="1" noChangeArrowheads="1"/>
          </p:cNvPicPr>
          <p:nvPr/>
        </p:nvPicPr>
        <p:blipFill>
          <a:blip r:embed="rId2"/>
          <a:srcRect/>
          <a:stretch>
            <a:fillRect/>
          </a:stretch>
        </p:blipFill>
        <p:spPr bwMode="auto">
          <a:xfrm>
            <a:off x="251520" y="200025"/>
            <a:ext cx="4608512" cy="4943475"/>
          </a:xfrm>
          <a:prstGeom prst="rect">
            <a:avLst/>
          </a:prstGeom>
          <a:noFill/>
        </p:spPr>
      </p:pic>
      <p:sp>
        <p:nvSpPr>
          <p:cNvPr id="2" name="Rectangle 1">
            <a:extLst>
              <a:ext uri="{FF2B5EF4-FFF2-40B4-BE49-F238E27FC236}">
                <a16:creationId xmlns:a16="http://schemas.microsoft.com/office/drawing/2014/main" id="{1A19A7AF-C67E-5A47-B188-97BAD8A02E20}"/>
              </a:ext>
            </a:extLst>
          </p:cNvPr>
          <p:cNvSpPr/>
          <p:nvPr/>
        </p:nvSpPr>
        <p:spPr>
          <a:xfrm>
            <a:off x="3882841" y="411510"/>
            <a:ext cx="1954381" cy="369332"/>
          </a:xfrm>
          <a:prstGeom prst="rect">
            <a:avLst/>
          </a:prstGeom>
        </p:spPr>
        <p:txBody>
          <a:bodyPr wrap="none">
            <a:spAutoFit/>
          </a:bodyPr>
          <a:lstStyle/>
          <a:p>
            <a:r>
              <a:rPr lang="id-ID" altLang="ko-KR" dirty="0">
                <a:solidFill>
                  <a:schemeClr val="tx1">
                    <a:lumMod val="75000"/>
                    <a:lumOff val="25000"/>
                  </a:schemeClr>
                </a:solidFill>
                <a:cs typeface="Arial" pitchFamily="34" charset="0"/>
              </a:rPr>
              <a:t>Kepala sekolah...</a:t>
            </a:r>
            <a:endParaRPr lang="en-US" dirty="0"/>
          </a:p>
        </p:txBody>
      </p:sp>
    </p:spTree>
    <p:extLst>
      <p:ext uri="{BB962C8B-B14F-4D97-AF65-F5344CB8AC3E}">
        <p14:creationId xmlns:p14="http://schemas.microsoft.com/office/powerpoint/2010/main" val="3989460909"/>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486</Words>
  <Application>Microsoft Macintosh PowerPoint</Application>
  <PresentationFormat>On-screen Show (16:9)</PresentationFormat>
  <Paragraphs>73</Paragraphs>
  <Slides>16</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16</vt:i4>
      </vt:variant>
    </vt:vector>
  </HeadingPairs>
  <TitlesOfParts>
    <vt:vector size="22" baseType="lpstr">
      <vt:lpstr>Arial</vt:lpstr>
      <vt:lpstr>Calibri</vt:lpstr>
      <vt:lpstr>Wingdings</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BAMBANG ARYA</cp:lastModifiedBy>
  <cp:revision>104</cp:revision>
  <dcterms:created xsi:type="dcterms:W3CDTF">2016-12-05T23:26:54Z</dcterms:created>
  <dcterms:modified xsi:type="dcterms:W3CDTF">2020-06-10T01:15:23Z</dcterms:modified>
</cp:coreProperties>
</file>